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_rels/.rels" ContentType="application/vnd.openxmlformats-package.relationships+xml"/>
  <Override PartName="/customXml/item1.xml" ContentType="application/xml"/>
  <Override PartName="/customXml/itemProps1.xml" ContentType="application/vnd.openxmlformats-officedocument.customXmlProperties+xml"/>
  <Override PartName="/customXml/item2.xml" ContentType="application/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ppt/presentation.xml" ContentType="application/vnd.openxmlformats-officedocument.presentationml.presentation.main+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diagrams/colors6.xml" ContentType="application/vnd.openxmlformats-officedocument.drawingml.diagramColors+xml"/>
  <Override PartName="/ppt/diagrams/drawing5.xml" ContentType="application/vnd.ms-office.drawingml.diagramDrawing+xml"/>
  <Override PartName="/ppt/diagrams/layout6.xml" ContentType="application/vnd.openxmlformats-officedocument.drawingml.diagramLayout+xml"/>
  <Override PartName="/ppt/diagrams/data6.xml" ContentType="application/vnd.openxmlformats-officedocument.drawingml.diagramData+xml"/>
  <Override PartName="/ppt/diagrams/quickStyle6.xml" ContentType="application/vnd.openxmlformats-officedocument.drawingml.diagramStyle+xml"/>
  <Override PartName="/ppt/diagrams/colors5.xml" ContentType="application/vnd.openxmlformats-officedocument.drawingml.diagramColors+xml"/>
  <Override PartName="/ppt/diagrams/drawing4.xml" ContentType="application/vnd.ms-office.drawingml.diagramDrawing+xml"/>
  <Override PartName="/ppt/diagrams/layout5.xml" ContentType="application/vnd.openxmlformats-officedocument.drawingml.diagramLayout+xml"/>
  <Override PartName="/ppt/diagrams/data5.xml" ContentType="application/vnd.openxmlformats-officedocument.drawingml.diagramData+xml"/>
  <Override PartName="/ppt/diagrams/quickStyle5.xml" ContentType="application/vnd.openxmlformats-officedocument.drawingml.diagramStyle+xml"/>
  <Override PartName="/ppt/diagrams/colors4.xml" ContentType="application/vnd.openxmlformats-officedocument.drawingml.diagramColors+xml"/>
  <Override PartName="/ppt/diagrams/drawing3.xml" ContentType="application/vnd.ms-office.drawingml.diagramDrawing+xml"/>
  <Override PartName="/ppt/diagrams/layout4.xml" ContentType="application/vnd.openxmlformats-officedocument.drawingml.diagramLayout+xml"/>
  <Override PartName="/ppt/diagrams/data4.xml" ContentType="application/vnd.openxmlformats-officedocument.drawingml.diagramData+xml"/>
  <Override PartName="/ppt/diagrams/quickStyle4.xml" ContentType="application/vnd.openxmlformats-officedocument.drawingml.diagramStyle+xml"/>
  <Override PartName="/ppt/diagrams/layout7.xml" ContentType="application/vnd.openxmlformats-officedocument.drawingml.diagramLayout+xml"/>
  <Override PartName="/ppt/diagrams/data1.xml" ContentType="application/vnd.openxmlformats-officedocument.drawingml.diagramData+xml"/>
  <Override PartName="/ppt/diagrams/quickStyle7.xml" ContentType="application/vnd.openxmlformats-officedocument.drawingml.diagramStyle+xml"/>
  <Override PartName="/ppt/diagrams/drawing7.xml" ContentType="application/vnd.ms-office.drawingml.diagramDrawing+xml"/>
  <Override PartName="/ppt/diagrams/colors8.xml" ContentType="application/vnd.openxmlformats-officedocument.drawingml.diagramColors+xml"/>
  <Override PartName="/ppt/diagrams/quickStyle9.xml" ContentType="application/vnd.openxmlformats-officedocument.drawingml.diagramStyle+xml"/>
  <Override PartName="/ppt/diagrams/data7.xml" ContentType="application/vnd.openxmlformats-officedocument.drawingml.diagramData+xml"/>
  <Override PartName="/ppt/diagrams/layout8.xml" ContentType="application/vnd.openxmlformats-officedocument.drawingml.diagramLayout+xml"/>
  <Override PartName="/ppt/diagrams/data2.xml" ContentType="application/vnd.openxmlformats-officedocument.drawingml.diagramData+xml"/>
  <Override PartName="/ppt/diagrams/quickStyle8.xml" ContentType="application/vnd.openxmlformats-officedocument.drawingml.diagramStyle+xml"/>
  <Override PartName="/ppt/diagrams/quickStyle1.xml" ContentType="application/vnd.openxmlformats-officedocument.drawingml.diagramStyle+xml"/>
  <Override PartName="/ppt/diagrams/drawing8.xml" ContentType="application/vnd.ms-office.drawingml.diagramDrawing+xml"/>
  <Override PartName="/ppt/diagrams/colors9.xml" ContentType="application/vnd.openxmlformats-officedocument.drawingml.diagramColors+xml"/>
  <Override PartName="/ppt/diagrams/layout2.xml" ContentType="application/vnd.openxmlformats-officedocument.drawingml.diagramLayout+xml"/>
  <Override PartName="/ppt/diagrams/data8.xml" ContentType="application/vnd.openxmlformats-officedocument.drawingml.diagramData+xml"/>
  <Override PartName="/ppt/diagrams/layout9.xml" ContentType="application/vnd.openxmlformats-officedocument.drawingml.diagramLayout+xml"/>
  <Override PartName="/ppt/diagrams/data3.xml" ContentType="application/vnd.openxmlformats-officedocument.drawingml.diagramData+xml"/>
  <Override PartName="/ppt/diagrams/drawing9.xml" ContentType="application/vnd.ms-office.drawingml.diagramDrawing+xml"/>
  <Override PartName="/ppt/diagrams/quickStyle2.xml" ContentType="application/vnd.openxmlformats-officedocument.drawingml.diagramStyle+xml"/>
  <Override PartName="/ppt/diagrams/colors1.xml" ContentType="application/vnd.openxmlformats-officedocument.drawingml.diagramColors+xml"/>
  <Override PartName="/ppt/diagrams/colors7.xml" ContentType="application/vnd.openxmlformats-officedocument.drawingml.diagramColors+xml"/>
  <Override PartName="/ppt/diagrams/drawing6.xml" ContentType="application/vnd.ms-office.drawingml.diagramDrawing+xml"/>
  <Override PartName="/ppt/diagrams/quickStyle3.xml" ContentType="application/vnd.openxmlformats-officedocument.drawingml.diagramStyle+xml"/>
  <Override PartName="/ppt/diagrams/layout3.xml" ContentType="application/vnd.openxmlformats-officedocument.drawingml.diagramLayout+xml"/>
  <Override PartName="/ppt/diagrams/colors2.xml" ContentType="application/vnd.openxmlformats-officedocument.drawingml.diagramColors+xml"/>
  <Override PartName="/ppt/diagrams/drawing1.xml" ContentType="application/vnd.ms-office.drawingml.diagramDrawing+xml"/>
  <Override PartName="/ppt/diagrams/layout1.xml" ContentType="application/vnd.openxmlformats-officedocument.drawingml.diagramLayout+xml"/>
  <Override PartName="/ppt/diagrams/data9.xml" ContentType="application/vnd.openxmlformats-officedocument.drawingml.diagramData+xml"/>
  <Override PartName="/ppt/diagrams/colors3.xml" ContentType="application/vnd.openxmlformats-officedocument.drawingml.diagramColors+xml"/>
  <Override PartName="/ppt/diagrams/drawing2.xml" ContentType="application/vnd.ms-office.drawingml.diagramDrawing+xml"/>
  <Override PartName="/ppt/notesSlides/_rels/notesSlide15.xml.rels" ContentType="application/vnd.openxmlformats-package.relationships+xml"/>
  <Override PartName="/ppt/notesSlides/_rels/notesSlide6.xml.rels" ContentType="application/vnd.openxmlformats-package.relationships+xml"/>
  <Override PartName="/ppt/notesSlides/_rels/notesSlide11.xml.rels" ContentType="application/vnd.openxmlformats-package.relationships+xml"/>
  <Override PartName="/ppt/notesSlides/_rels/notesSlide2.xml.rels" ContentType="application/vnd.openxmlformats-package.relationships+xml"/>
  <Override PartName="/ppt/notesSlides/_rels/notesSlide12.xml.rels" ContentType="application/vnd.openxmlformats-package.relationships+xml"/>
  <Override PartName="/ppt/notesSlides/_rels/notesSlide5.xml.rels" ContentType="application/vnd.openxmlformats-package.relationships+xml"/>
  <Override PartName="/ppt/notesSlides/_rels/notesSlide9.xml.rels" ContentType="application/vnd.openxmlformats-package.relationships+xml"/>
  <Override PartName="/ppt/notesSlides/_rels/notesSlide13.xml.rels" ContentType="application/vnd.openxmlformats-package.relationships+xml"/>
  <Override PartName="/ppt/notesSlides/_rels/notesSlide18.xml.rels" ContentType="application/vnd.openxmlformats-package.relationships+xml"/>
  <Override PartName="/ppt/notesSlides/_rels/notesSlide8.xml.rels" ContentType="application/vnd.openxmlformats-package.relationships+xml"/>
  <Override PartName="/ppt/notesSlides/_rels/notesSlide17.xml.rels" ContentType="application/vnd.openxmlformats-package.relationships+xml"/>
  <Override PartName="/ppt/notesSlides/_rels/notesSlide4.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3.xml.rels" ContentType="application/vnd.openxmlformats-package.relationships+xml"/>
  <Override PartName="/ppt/notesSlides/_rels/notesSlide14.xml.rels" ContentType="application/vnd.openxmlformats-package.relationships+xml"/>
  <Override PartName="/ppt/notesSlides/_rels/notesSlide10.xml.rels" ContentType="application/vnd.openxmlformats-package.relationships+xml"/>
  <Override PartName="/ppt/notesSlides/_rels/notesSlide1.xml.rels" ContentType="application/vnd.openxmlformats-package.relationships+xml"/>
  <Override PartName="/ppt/notesSlides/_rels/notesSlide16.xml.rels" ContentType="application/vnd.openxmlformats-package.relationships+xml"/>
  <Override PartName="/ppt/notesSlides/_rels/notesSlide7.xml.rels" ContentType="application/vnd.openxmlformats-package.relationships+xml"/>
  <Override PartName="/ppt/notesSlides/notesSlide9.xml" ContentType="application/vnd.openxmlformats-officedocument.presentationml.notesSlide+xml"/>
  <Override PartName="/ppt/notesSlides/notesSlide18.xml" ContentType="application/vnd.openxmlformats-officedocument.presentationml.notesSlide+xml"/>
  <Override PartName="/ppt/notesSlides/notesSlide20.xml" ContentType="application/vnd.openxmlformats-officedocument.presentationml.notesSlide+xml"/>
  <Override PartName="/ppt/notesSlides/notesSlide8.xml" ContentType="application/vnd.openxmlformats-officedocument.presentationml.notesSlide+xml"/>
  <Override PartName="/ppt/notesSlides/notesSlide17.xml" ContentType="application/vnd.openxmlformats-officedocument.presentationml.notesSlide+xml"/>
  <Override PartName="/ppt/notesSlides/notesSlide13.xml" ContentType="application/vnd.openxmlformats-officedocument.presentationml.notesSlide+xml"/>
  <Override PartName="/ppt/notesSlides/notesSlide4.xml" ContentType="application/vnd.openxmlformats-officedocument.presentationml.notesSlide+xml"/>
  <Override PartName="/ppt/notesSlides/notesSlide19.xml" ContentType="application/vnd.openxmlformats-officedocument.presentationml.notesSlide+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4.xml" ContentType="application/vnd.openxmlformats-officedocument.presentationml.notesSlide+xml"/>
  <Override PartName="/ppt/notesSlides/notesSlide5.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15.xml" ContentType="application/vnd.openxmlformats-officedocument.presentationml.notesSlide+xml"/>
  <Override PartName="/ppt/notesSlides/notesSlide6.xml" ContentType="application/vnd.openxmlformats-officedocument.presentationml.notesSlide+xml"/>
  <Override PartName="/ppt/notesSlides/notesSlide12.xml" ContentType="application/vnd.openxmlformats-officedocument.presentationml.notesSlide+xml"/>
  <Override PartName="/ppt/notesSlides/notesSlide3.xml" ContentType="application/vnd.openxmlformats-officedocument.presentationml.notesSlide+xml"/>
  <Override PartName="/ppt/notesSlides/notesSlide16.xml" ContentType="application/vnd.openxmlformats-officedocument.presentationml.notesSlide+xml"/>
  <Override PartName="/ppt/notesSlides/notesSlide7.xml" ContentType="application/vnd.openxmlformats-officedocument.presentationml.notesSlide+xml"/>
  <Override PartName="/ppt/_rels/presentation.xml.rels" ContentType="application/vnd.openxmlformats-package.relationships+xml"/>
  <Override PartName="/ppt/slideLayouts/_rels/slideLayout9.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91.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90.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7.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1.xml.rels" ContentType="application/vnd.openxmlformats-package.relationships+xml"/>
  <Override PartName="/ppt/slideLayouts/_rels/slideLayout26.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25.xml.rels" ContentType="application/vnd.openxmlformats-package.relationships+xml"/>
  <Override PartName="/ppt/slideLayouts/_rels/slideLayout28.xml.rels" ContentType="application/vnd.openxmlformats-package.relationships+xml"/>
  <Override PartName="/ppt/slideLayouts/_rels/slideLayout92.xml.rels" ContentType="application/vnd.openxmlformats-package.relationships+xml"/>
  <Override PartName="/ppt/slideLayouts/_rels/slideLayout85.xml.rels" ContentType="application/vnd.openxmlformats-package.relationships+xml"/>
  <Override PartName="/ppt/slideLayouts/_rels/slideLayout32.xml.rels" ContentType="application/vnd.openxmlformats-package.relationships+xml"/>
  <Override PartName="/ppt/slideLayouts/_rels/slideLayout70.xml.rels" ContentType="application/vnd.openxmlformats-package.relationships+xml"/>
  <Override PartName="/ppt/slideLayouts/_rels/slideLayout66.xml.rels" ContentType="application/vnd.openxmlformats-package.relationships+xml"/>
  <Override PartName="/ppt/slideLayouts/_rels/slideLayout93.xml.rels" ContentType="application/vnd.openxmlformats-package.relationships+xml"/>
  <Override PartName="/ppt/slideLayouts/_rels/slideLayout86.xml.rels" ContentType="application/vnd.openxmlformats-package.relationships+xml"/>
  <Override PartName="/ppt/slideLayouts/_rels/slideLayout71.xml.rels" ContentType="application/vnd.openxmlformats-package.relationships+xml"/>
  <Override PartName="/ppt/slideLayouts/_rels/slideLayout67.xml.rels" ContentType="application/vnd.openxmlformats-package.relationships+xml"/>
  <Override PartName="/ppt/slideLayouts/_rels/slideLayout77.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xml.rels" ContentType="application/vnd.openxmlformats-package.relationships+xml"/>
  <Override PartName="/ppt/slideLayouts/_rels/slideLayout41.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50.xml.rels" ContentType="application/vnd.openxmlformats-package.relationships+xml"/>
  <Override PartName="/ppt/slideLayouts/_rels/slideLayout4.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54.xml.rels" ContentType="application/vnd.openxmlformats-package.relationships+xml"/>
  <Override PartName="/ppt/slideLayouts/_rels/slideLayout47.xml.rels" ContentType="application/vnd.openxmlformats-package.relationships+xml"/>
  <Override PartName="/ppt/slideLayouts/_rels/slideLayout63.xml.rels" ContentType="application/vnd.openxmlformats-package.relationships+xml"/>
  <Override PartName="/ppt/slideLayouts/_rels/slideLayout53.xml.rels" ContentType="application/vnd.openxmlformats-package.relationships+xml"/>
  <Override PartName="/ppt/slideLayouts/_rels/slideLayout46.xml.rels" ContentType="application/vnd.openxmlformats-package.relationships+xml"/>
  <Override PartName="/ppt/slideLayouts/_rels/slideLayout62.xml.rels" ContentType="application/vnd.openxmlformats-package.relationships+xml"/>
  <Override PartName="/ppt/slideLayouts/_rels/slideLayout52.xml.rels" ContentType="application/vnd.openxmlformats-package.relationships+xml"/>
  <Override PartName="/ppt/slideLayouts/_rels/slideLayout76.xml.rels" ContentType="application/vnd.openxmlformats-package.relationships+xml"/>
  <Override PartName="/ppt/slideLayouts/_rels/slideLayout38.xml.rels" ContentType="application/vnd.openxmlformats-package.relationships+xml"/>
  <Override PartName="/ppt/slideLayouts/_rels/slideLayout45.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5.xml.rels" ContentType="application/vnd.openxmlformats-package.relationships+xml"/>
  <Override PartName="/ppt/slideLayouts/_rels/slideLayout37.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11.xml.rels" ContentType="application/vnd.openxmlformats-package.relationships+xml"/>
  <Override PartName="/ppt/slideLayouts/_rels/slideLayout65.xml.rels" ContentType="application/vnd.openxmlformats-package.relationships+xml"/>
  <Override PartName="/ppt/slideLayouts/_rels/slideLayout14.xml.rels" ContentType="application/vnd.openxmlformats-package.relationships+xml"/>
  <Override PartName="/ppt/slideLayouts/_rels/slideLayout89.xml.rels" ContentType="application/vnd.openxmlformats-package.relationships+xml"/>
  <Override PartName="/ppt/slideLayouts/_rels/slideLayout74.xml.rels" ContentType="application/vnd.openxmlformats-package.relationships+xml"/>
  <Override PartName="/ppt/slideLayouts/_rels/slideLayout81.xml.rels" ContentType="application/vnd.openxmlformats-package.relationships+xml"/>
  <Override PartName="/ppt/slideLayouts/_rels/slideLayout58.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75.xml.rels" ContentType="application/vnd.openxmlformats-package.relationships+xml"/>
  <Override PartName="/ppt/slideLayouts/_rels/slideLayout82.xml.rels" ContentType="application/vnd.openxmlformats-package.relationships+xml"/>
  <Override PartName="/ppt/slideLayouts/_rels/slideLayout43.xml.rels" ContentType="application/vnd.openxmlformats-package.relationships+xml"/>
  <Override PartName="/ppt/slideLayouts/_rels/slideLayout96.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88.xml.rels" ContentType="application/vnd.openxmlformats-package.relationships+xml"/>
  <Override PartName="/ppt/slideLayouts/_rels/slideLayout64.xml.rels" ContentType="application/vnd.openxmlformats-package.relationships+xml"/>
  <Override PartName="/ppt/slideLayouts/_rels/slideLayout95.xml.rels" ContentType="application/vnd.openxmlformats-package.relationships+xml"/>
  <Override PartName="/ppt/slideLayouts/_rels/slideLayout80.xml.rels" ContentType="application/vnd.openxmlformats-package.relationships+xml"/>
  <Override PartName="/ppt/slideLayouts/_rels/slideLayout94.xml.rels" ContentType="application/vnd.openxmlformats-package.relationships+xml"/>
  <Override PartName="/ppt/slideLayouts/_rels/slideLayout78.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87.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49.xml" ContentType="application/vnd.openxmlformats-officedocument.presentationml.slideLayout+xml"/>
  <Override PartName="/ppt/slideLayouts/slideLayout12.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94.xml" ContentType="application/vnd.openxmlformats-officedocument.presentationml.slideLayout+xml"/>
  <Override PartName="/ppt/slideLayouts/slideLayout29.xml" ContentType="application/vnd.openxmlformats-officedocument.presentationml.slideLayout+xml"/>
  <Override PartName="/ppt/slideLayouts/slideLayout71.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70.xml" ContentType="application/vnd.openxmlformats-officedocument.presentationml.slideLayout+xml"/>
  <Override PartName="/ppt/slideLayouts/slideLayout69.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61.xml" ContentType="application/vnd.openxmlformats-officedocument.presentationml.slideLayout+xml"/>
  <Override PartName="/ppt/slideLayouts/slideLayout96.xml" ContentType="application/vnd.openxmlformats-officedocument.presentationml.slideLayout+xml"/>
  <Override PartName="/ppt/slideLayouts/slideLayout60.xml" ContentType="application/vnd.openxmlformats-officedocument.presentationml.slideLayout+xml"/>
  <Override PartName="/ppt/slideLayouts/slideLayout95.xml" ContentType="application/vnd.openxmlformats-officedocument.presentationml.slideLayout+xml"/>
  <Override PartName="/ppt/slideLayouts/slideLayout89.xml" ContentType="application/vnd.openxmlformats-officedocument.presentationml.slideLayout+xml"/>
  <Override PartName="/ppt/slideLayouts/slideLayout77.xml" ContentType="application/vnd.openxmlformats-officedocument.presentationml.slideLayout+xml"/>
  <Override PartName="/ppt/slideLayouts/slideLayout88.xml" ContentType="application/vnd.openxmlformats-officedocument.presentationml.slideLayout+xml"/>
  <Override PartName="/ppt/slideLayouts/slideLayout76.xml" ContentType="application/vnd.openxmlformats-officedocument.presentationml.slideLayout+xml"/>
  <Override PartName="/ppt/slideLayouts/slideLayout87.xml" ContentType="application/vnd.openxmlformats-officedocument.presentationml.slideLayout+xml"/>
  <Override PartName="/ppt/slideLayouts/slideLayout75.xml" ContentType="application/vnd.openxmlformats-officedocument.presentationml.slideLayout+xml"/>
  <Override PartName="/ppt/slideLayouts/slideLayout86.xml" ContentType="application/vnd.openxmlformats-officedocument.presentationml.slideLayout+xml"/>
  <Override PartName="/ppt/slideLayouts/slideLayout74.xml" ContentType="application/vnd.openxmlformats-officedocument.presentationml.slideLayout+xml"/>
  <Override PartName="/ppt/slideLayouts/slideLayout85.xml" ContentType="application/vnd.openxmlformats-officedocument.presentationml.slideLayout+xml"/>
  <Override PartName="/ppt/slideLayouts/slideLayout79.xml" ContentType="application/vnd.openxmlformats-officedocument.presentationml.slideLayout+xml"/>
  <Override PartName="/ppt/slideLayouts/slideLayout78.xml" ContentType="application/vnd.openxmlformats-officedocument.presentationml.slideLayout+xml"/>
  <Override PartName="/ppt/slideLayouts/slideLayout28.xml" ContentType="application/vnd.openxmlformats-officedocument.presentationml.slideLayout+xml"/>
  <Override PartName="/ppt/slideLayouts/slideLayout93.xml" ContentType="application/vnd.openxmlformats-officedocument.presentationml.slideLayout+xml"/>
  <Override PartName="/ppt/slideLayouts/slideLayout14.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90.xml" ContentType="application/vnd.openxmlformats-officedocument.presentationml.slideLayout+xml"/>
  <Override PartName="/ppt/slideLayouts/slideLayout25.xml" ContentType="application/vnd.openxmlformats-officedocument.presentationml.slideLayout+xml"/>
  <Override PartName="/ppt/slideLayouts/slideLayout91.xml" ContentType="application/vnd.openxmlformats-officedocument.presentationml.slideLayout+xml"/>
  <Override PartName="/ppt/slideLayouts/slideLayout26.xml" ContentType="application/vnd.openxmlformats-officedocument.presentationml.slideLayout+xml"/>
  <Override PartName="/ppt/slideLayouts/slideLayout92.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media/image24.png" ContentType="image/png"/>
  <Override PartName="/ppt/media/image23.png" ContentType="image/png"/>
  <Override PartName="/ppt/media/image55.jpeg" ContentType="image/jpeg"/>
  <Override PartName="/ppt/media/image22.png" ContentType="image/png"/>
  <Override PartName="/ppt/media/image21.png" ContentType="image/png"/>
  <Override PartName="/ppt/media/image58.png" ContentType="image/png"/>
  <Override PartName="/ppt/media/image19.png" ContentType="image/png"/>
  <Override PartName="/ppt/media/image20.png" ContentType="image/png"/>
  <Override PartName="/ppt/media/image57.png" ContentType="image/png"/>
  <Override PartName="/ppt/media/image18.png" ContentType="image/png"/>
  <Override PartName="/ppt/media/image17.png" ContentType="image/png"/>
  <Override PartName="/ppt/media/image16.png" ContentType="image/png"/>
  <Override PartName="/ppt/media/image15.png" ContentType="image/png"/>
  <Override PartName="/ppt/media/image25.png" ContentType="image/png"/>
  <Override PartName="/ppt/media/image2.png" ContentType="image/png"/>
  <Override PartName="/ppt/media/image32.png" ContentType="image/png"/>
  <Override PartName="/ppt/media/image26.png" ContentType="image/png"/>
  <Override PartName="/ppt/media/image3.png" ContentType="image/png"/>
  <Override PartName="/ppt/media/image27.png" ContentType="image/png"/>
  <Override PartName="/ppt/media/image33.jpeg" ContentType="image/jpeg"/>
  <Override PartName="/ppt/media/image4.png" ContentType="image/png"/>
  <Override PartName="/ppt/media/image34.png" ContentType="image/png"/>
  <Override PartName="/ppt/media/image29.png" ContentType="image/png"/>
  <Override PartName="/ppt/media/image6.png" ContentType="image/png"/>
  <Override PartName="/ppt/media/image36.png" ContentType="image/png"/>
  <Override PartName="/ppt/media/image11.png" ContentType="image/png"/>
  <Override PartName="/ppt/media/image48.png" ContentType="image/png"/>
  <Override PartName="/ppt/media/image40.png" ContentType="image/png"/>
  <Override PartName="/ppt/media/image42.png" ContentType="image/png"/>
  <Override PartName="/ppt/media/image45.png" ContentType="image/png"/>
  <Override PartName="/ppt/media/image46.png" ContentType="image/png"/>
  <Override PartName="/ppt/media/image50.png" ContentType="image/png"/>
  <Override PartName="/ppt/media/image51.png" ContentType="image/png"/>
  <Override PartName="/ppt/media/image31.png" ContentType="image/png"/>
  <Override PartName="/ppt/media/image43.png" ContentType="image/png"/>
  <Override PartName="/ppt/media/image53.jpeg" ContentType="image/jpeg"/>
  <Override PartName="/ppt/media/image52.jpeg" ContentType="image/jpeg"/>
  <Override PartName="/ppt/media/image38.png" ContentType="image/png"/>
  <Override PartName="/ppt/media/image8.png" ContentType="image/png"/>
  <Override PartName="/ppt/media/image14.jpeg" ContentType="image/jpeg"/>
  <Override PartName="/ppt/media/image41.png" ContentType="image/png"/>
  <Override PartName="/ppt/media/image44.png" ContentType="image/png"/>
  <Override PartName="/ppt/media/image56.png" ContentType="image/png"/>
  <Override PartName="/ppt/media/image30.jpeg" ContentType="image/jpeg"/>
  <Override PartName="/ppt/media/image10.jpeg" ContentType="image/jpeg"/>
  <Override PartName="/ppt/media/image5.png" ContentType="image/png"/>
  <Override PartName="/ppt/media/image28.png" ContentType="image/png"/>
  <Override PartName="/ppt/media/image39.png" ContentType="image/png"/>
  <Override PartName="/ppt/media/image9.png" ContentType="image/png"/>
  <Override PartName="/ppt/media/image13.png" ContentType="image/png"/>
  <Override PartName="/ppt/media/image54.jpeg" ContentType="image/jpeg"/>
  <Override PartName="/ppt/media/image49.png" ContentType="image/png"/>
  <Override PartName="/ppt/media/image12.png" ContentType="image/png"/>
  <Override PartName="/ppt/media/image1.jpeg" ContentType="image/jpeg"/>
  <Override PartName="/ppt/media/image35.jpeg" ContentType="image/jpeg"/>
  <Override PartName="/ppt/media/image47.png" ContentType="image/png"/>
  <Override PartName="/ppt/media/image37.png" ContentType="image/png"/>
  <Override PartName="/ppt/media/image7.png" ContentType="image/png"/>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19.xml" ContentType="application/vnd.openxmlformats-officedocument.presentationml.slide+xml"/>
  <Override PartName="/ppt/slides/slide4.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5.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19.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5.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notesMaster" Target="notesMasters/notesMaster1.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
</Relationships>
</file>

<file path=ppt/charts/chart1.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1" lang="it-IT" sz="1600" spc="114" strike="noStrike">
                <a:solidFill>
                  <a:srgbClr val="000000"/>
                </a:solidFill>
                <a:latin typeface="Tw Cen MT"/>
                <a:ea typeface="DejaVu Sans"/>
              </a:defRPr>
            </a:pPr>
            <a:r>
              <a:rPr b="1" lang="it-IT" sz="1600" spc="114" strike="noStrike">
                <a:solidFill>
                  <a:srgbClr val="000000"/>
                </a:solidFill>
                <a:latin typeface="Tw Cen MT"/>
                <a:ea typeface="DejaVu Sans"/>
              </a:rPr>
              <a:t>Mobilenet Memory Footprint</a:t>
            </a:r>
          </a:p>
        </c:rich>
      </c:tx>
      <c:overlay val="0"/>
      <c:spPr>
        <a:noFill/>
        <a:ln>
          <a:noFill/>
        </a:ln>
      </c:spPr>
    </c:title>
    <c:autoTitleDeleted val="0"/>
    <c:plotArea>
      <c:scatterChart>
        <c:scatterStyle val="lineMarker"/>
        <c:varyColors val="0"/>
        <c:ser>
          <c:idx val="0"/>
          <c:order val="0"/>
          <c:tx>
            <c:strRef>
              <c:f>label 0</c:f>
              <c:strCache>
                <c:ptCount val="1"/>
                <c:pt idx="0">
                  <c:v>224</c:v>
                </c:pt>
              </c:strCache>
            </c:strRef>
          </c:tx>
          <c:spPr>
            <a:solidFill>
              <a:srgbClr val="ed7d31"/>
            </a:solidFill>
            <a:ln w="25560">
              <a:noFill/>
            </a:ln>
          </c:spPr>
          <c:marker>
            <c:symbol val="square"/>
            <c:size val="6"/>
            <c:spPr>
              <a:solidFill>
                <a:srgbClr val="ed7d31"/>
              </a:solidFill>
            </c:spPr>
          </c:marker>
          <c:dLbls>
            <c:txPr>
              <a:bodyPr/>
              <a:lstStyle/>
              <a:p>
                <a:pPr>
                  <a:defRPr b="0" sz="1000" spc="-1" strike="noStrike">
                    <a:solidFill>
                      <a:srgbClr val="000000"/>
                    </a:solidFill>
                    <a:latin typeface="Tw Cen MT"/>
                    <a:ea typeface="DejaVu Sans"/>
                  </a:defRPr>
                </a:pPr>
              </a:p>
            </c:txPr>
            <c:dLblPos val="r"/>
            <c:showLegendKey val="0"/>
            <c:showVal val="0"/>
            <c:showCatName val="0"/>
            <c:showSerName val="0"/>
            <c:showPercent val="0"/>
            <c:separator>; </c:separator>
            <c:showLeaderLines val="0"/>
          </c:dLbls>
          <c:xVal>
            <c:numRef>
              <c:f>1</c:f>
              <c:numCache>
                <c:formatCode>General</c:formatCode>
                <c:ptCount val="4"/>
                <c:pt idx="0">
                  <c:v>8.82515907287598</c:v>
                </c:pt>
                <c:pt idx="1">
                  <c:v>6.05771827697754</c:v>
                </c:pt>
                <c:pt idx="2">
                  <c:v>3.6645450592041</c:v>
                </c:pt>
                <c:pt idx="3">
                  <c:v>1.64563941955566</c:v>
                </c:pt>
              </c:numCache>
            </c:numRef>
          </c:xVal>
          <c:yVal>
            <c:numRef>
              <c:f>0</c:f>
              <c:numCache>
                <c:formatCode>General</c:formatCode>
                <c:ptCount val="4"/>
                <c:pt idx="0">
                  <c:v>1.1484375</c:v>
                </c:pt>
                <c:pt idx="1">
                  <c:v>0.861328125</c:v>
                </c:pt>
                <c:pt idx="2">
                  <c:v>0.57421875</c:v>
                </c:pt>
                <c:pt idx="3">
                  <c:v>0.287109375</c:v>
                </c:pt>
              </c:numCache>
            </c:numRef>
          </c:yVal>
          <c:smooth val="0"/>
        </c:ser>
        <c:ser>
          <c:idx val="1"/>
          <c:order val="1"/>
          <c:tx>
            <c:strRef>
              <c:f>label 2</c:f>
              <c:strCache>
                <c:ptCount val="1"/>
                <c:pt idx="0">
                  <c:v>192</c:v>
                </c:pt>
              </c:strCache>
            </c:strRef>
          </c:tx>
          <c:spPr>
            <a:solidFill>
              <a:srgbClr val="4472c4"/>
            </a:solidFill>
            <a:ln w="25560">
              <a:noFill/>
            </a:ln>
          </c:spPr>
          <c:marker>
            <c:symbol val="diamond"/>
            <c:size val="6"/>
            <c:spPr>
              <a:solidFill>
                <a:srgbClr val="4472c4"/>
              </a:solidFill>
            </c:spPr>
          </c:marker>
          <c:dLbls>
            <c:txPr>
              <a:bodyPr/>
              <a:lstStyle/>
              <a:p>
                <a:pPr>
                  <a:defRPr b="0" sz="1000" spc="-1" strike="noStrike">
                    <a:solidFill>
                      <a:srgbClr val="000000"/>
                    </a:solidFill>
                    <a:latin typeface="Tw Cen MT"/>
                    <a:ea typeface="DejaVu Sans"/>
                  </a:defRPr>
                </a:pPr>
              </a:p>
            </c:txPr>
            <c:dLblPos val="r"/>
            <c:showLegendKey val="0"/>
            <c:showVal val="0"/>
            <c:showCatName val="0"/>
            <c:showSerName val="0"/>
            <c:showPercent val="0"/>
            <c:separator>; </c:separator>
            <c:showLeaderLines val="0"/>
          </c:dLbls>
          <c:xVal>
            <c:numRef>
              <c:f>3</c:f>
              <c:numCache>
                <c:formatCode>General</c:formatCode>
                <c:ptCount val="4"/>
                <c:pt idx="0">
                  <c:v>7.54928016662598</c:v>
                </c:pt>
                <c:pt idx="1">
                  <c:v>5.10080909729004</c:v>
                </c:pt>
                <c:pt idx="2">
                  <c:v>3.0266056060791</c:v>
                </c:pt>
                <c:pt idx="3">
                  <c:v>1.32666969299316</c:v>
                </c:pt>
              </c:numCache>
            </c:numRef>
          </c:xVal>
          <c:yVal>
            <c:numRef>
              <c:f>2</c:f>
              <c:numCache>
                <c:formatCode>General</c:formatCode>
                <c:ptCount val="4"/>
                <c:pt idx="0">
                  <c:v>0.84375</c:v>
                </c:pt>
                <c:pt idx="1">
                  <c:v>0.6328125</c:v>
                </c:pt>
                <c:pt idx="2">
                  <c:v>0.421875</c:v>
                </c:pt>
                <c:pt idx="3">
                  <c:v>0.2109375</c:v>
                </c:pt>
              </c:numCache>
            </c:numRef>
          </c:yVal>
          <c:smooth val="0"/>
        </c:ser>
        <c:ser>
          <c:idx val="2"/>
          <c:order val="2"/>
          <c:tx>
            <c:strRef>
              <c:f>label 4</c:f>
              <c:strCache>
                <c:ptCount val="1"/>
                <c:pt idx="0">
                  <c:v>160</c:v>
                </c:pt>
              </c:strCache>
            </c:strRef>
          </c:tx>
          <c:spPr>
            <a:solidFill>
              <a:srgbClr val="a5a5a5"/>
            </a:solidFill>
            <a:ln w="25560">
              <a:noFill/>
            </a:ln>
          </c:spPr>
          <c:marker>
            <c:symbol val="triangle"/>
            <c:size val="6"/>
            <c:spPr>
              <a:solidFill>
                <a:srgbClr val="a5a5a5"/>
              </a:solidFill>
            </c:spPr>
          </c:marker>
          <c:dLbls>
            <c:txPr>
              <a:bodyPr/>
              <a:lstStyle/>
              <a:p>
                <a:pPr>
                  <a:defRPr b="0" sz="1000" spc="-1" strike="noStrike">
                    <a:solidFill>
                      <a:srgbClr val="000000"/>
                    </a:solidFill>
                    <a:latin typeface="Tw Cen MT"/>
                    <a:ea typeface="DejaVu Sans"/>
                  </a:defRPr>
                </a:pPr>
              </a:p>
            </c:txPr>
            <c:dLblPos val="r"/>
            <c:showLegendKey val="0"/>
            <c:showVal val="0"/>
            <c:showCatName val="0"/>
            <c:showSerName val="0"/>
            <c:showPercent val="0"/>
            <c:separator>; </c:separator>
            <c:showLeaderLines val="0"/>
          </c:dLbls>
          <c:xVal>
            <c:numRef>
              <c:f>5</c:f>
              <c:numCache>
                <c:formatCode>General</c:formatCode>
                <c:ptCount val="4"/>
                <c:pt idx="0">
                  <c:v>6.46969032287598</c:v>
                </c:pt>
                <c:pt idx="1">
                  <c:v>4.29111671447754</c:v>
                </c:pt>
                <c:pt idx="2">
                  <c:v>2.4868106842041</c:v>
                </c:pt>
                <c:pt idx="3">
                  <c:v>1.05677318572998</c:v>
                </c:pt>
              </c:numCache>
            </c:numRef>
          </c:xVal>
          <c:yVal>
            <c:numRef>
              <c:f>4</c:f>
              <c:numCache>
                <c:formatCode>General</c:formatCode>
                <c:ptCount val="4"/>
                <c:pt idx="0">
                  <c:v>0.5859375</c:v>
                </c:pt>
                <c:pt idx="1">
                  <c:v>0.439453125</c:v>
                </c:pt>
                <c:pt idx="2">
                  <c:v>0.29296875</c:v>
                </c:pt>
                <c:pt idx="3">
                  <c:v>0.146484375</c:v>
                </c:pt>
              </c:numCache>
            </c:numRef>
          </c:yVal>
          <c:smooth val="0"/>
        </c:ser>
        <c:ser>
          <c:idx val="3"/>
          <c:order val="3"/>
          <c:tx>
            <c:strRef>
              <c:f>label 6</c:f>
              <c:strCache>
                <c:ptCount val="1"/>
                <c:pt idx="0">
                  <c:v>128</c:v>
                </c:pt>
              </c:strCache>
            </c:strRef>
          </c:tx>
          <c:spPr>
            <a:solidFill>
              <a:srgbClr val="ffc000"/>
            </a:solidFill>
            <a:ln w="25560">
              <a:noFill/>
            </a:ln>
          </c:spPr>
          <c:marker>
            <c:symbol val="x"/>
            <c:size val="6"/>
            <c:spPr>
              <a:solidFill>
                <a:srgbClr val="ffc000"/>
              </a:solidFill>
            </c:spPr>
          </c:marker>
          <c:dLbls>
            <c:txPr>
              <a:bodyPr/>
              <a:lstStyle/>
              <a:p>
                <a:pPr>
                  <a:defRPr b="0" sz="1000" spc="-1" strike="noStrike">
                    <a:solidFill>
                      <a:srgbClr val="000000"/>
                    </a:solidFill>
                    <a:latin typeface="Tw Cen MT"/>
                    <a:ea typeface="DejaVu Sans"/>
                  </a:defRPr>
                </a:pPr>
              </a:p>
            </c:txPr>
            <c:dLblPos val="r"/>
            <c:showLegendKey val="0"/>
            <c:showVal val="0"/>
            <c:showCatName val="0"/>
            <c:showSerName val="0"/>
            <c:showPercent val="0"/>
            <c:separator>; </c:separator>
            <c:showLeaderLines val="0"/>
          </c:dLbls>
          <c:xVal>
            <c:numRef>
              <c:f>7</c:f>
              <c:numCache>
                <c:formatCode>General</c:formatCode>
                <c:ptCount val="4"/>
                <c:pt idx="0">
                  <c:v>5.58638954162598</c:v>
                </c:pt>
                <c:pt idx="1">
                  <c:v>3.62864112854004</c:v>
                </c:pt>
                <c:pt idx="2">
                  <c:v>2.0451602935791</c:v>
                </c:pt>
                <c:pt idx="3">
                  <c:v>0.835947036743164</c:v>
                </c:pt>
              </c:numCache>
            </c:numRef>
          </c:xVal>
          <c:yVal>
            <c:numRef>
              <c:f>6</c:f>
              <c:numCache>
                <c:formatCode>General</c:formatCode>
                <c:ptCount val="4"/>
                <c:pt idx="0">
                  <c:v>0.375</c:v>
                </c:pt>
                <c:pt idx="1">
                  <c:v>0.28125</c:v>
                </c:pt>
                <c:pt idx="2">
                  <c:v>0.1875</c:v>
                </c:pt>
                <c:pt idx="3">
                  <c:v>0.09375</c:v>
                </c:pt>
              </c:numCache>
            </c:numRef>
          </c:yVal>
          <c:smooth val="0"/>
        </c:ser>
        <c:axId val="83106301"/>
        <c:axId val="69624370"/>
      </c:scatterChart>
      <c:valAx>
        <c:axId val="83106301"/>
        <c:scaling>
          <c:orientation val="minMax"/>
          <c:max val="9"/>
        </c:scaling>
        <c:delete val="0"/>
        <c:axPos val="b"/>
        <c:majorGridlines>
          <c:spPr>
            <a:ln w="9360">
              <a:solidFill>
                <a:srgbClr val="d9d9d9"/>
              </a:solidFill>
              <a:round/>
            </a:ln>
          </c:spPr>
        </c:majorGridlines>
        <c:title>
          <c:tx>
            <c:rich>
              <a:bodyPr rot="0"/>
              <a:lstStyle/>
              <a:p>
                <a:pPr>
                  <a:defRPr b="0" lang="it-IT" sz="1100" spc="-1" strike="noStrike">
                    <a:solidFill>
                      <a:srgbClr val="000000"/>
                    </a:solidFill>
                    <a:latin typeface="Tw Cen MT"/>
                    <a:ea typeface="DejaVu Sans"/>
                  </a:defRPr>
                </a:pPr>
                <a:r>
                  <a:rPr b="0" lang="it-IT" sz="1100" spc="-1" strike="noStrike">
                    <a:solidFill>
                      <a:srgbClr val="000000"/>
                    </a:solidFill>
                    <a:latin typeface="Tw Cen MT"/>
                    <a:ea typeface="DejaVu Sans"/>
                  </a:rPr>
                  <a:t>Parameters [Mbyte]</a:t>
                </a:r>
              </a:p>
            </c:rich>
          </c:tx>
          <c:overlay val="0"/>
          <c:spPr>
            <a:noFill/>
            <a:ln>
              <a:noFill/>
            </a:ln>
          </c:spPr>
        </c:title>
        <c:numFmt formatCode="0" sourceLinked="0"/>
        <c:majorTickMark val="none"/>
        <c:minorTickMark val="none"/>
        <c:tickLblPos val="nextTo"/>
        <c:spPr>
          <a:ln w="19080">
            <a:solidFill>
              <a:srgbClr val="0070c0"/>
            </a:solidFill>
            <a:round/>
          </a:ln>
        </c:spPr>
        <c:txPr>
          <a:bodyPr/>
          <a:lstStyle/>
          <a:p>
            <a:pPr>
              <a:defRPr b="0" sz="900" spc="-1" strike="noStrike">
                <a:solidFill>
                  <a:srgbClr val="595959"/>
                </a:solidFill>
                <a:latin typeface="Tw Cen MT"/>
                <a:ea typeface="DejaVu Sans"/>
              </a:defRPr>
            </a:pPr>
          </a:p>
        </c:txPr>
        <c:crossAx val="69624370"/>
        <c:crosses val="autoZero"/>
        <c:crossBetween val="midCat"/>
      </c:valAx>
      <c:valAx>
        <c:axId val="69624370"/>
        <c:scaling>
          <c:orientation val="minMax"/>
          <c:max val="1.2"/>
        </c:scaling>
        <c:delete val="0"/>
        <c:axPos val="l"/>
        <c:majorGridlines>
          <c:spPr>
            <a:ln w="9360">
              <a:solidFill>
                <a:srgbClr val="d9d9d9"/>
              </a:solidFill>
              <a:round/>
            </a:ln>
          </c:spPr>
        </c:majorGridlines>
        <c:title>
          <c:tx>
            <c:rich>
              <a:bodyPr rot="-5400000"/>
              <a:lstStyle/>
              <a:p>
                <a:pPr>
                  <a:defRPr b="0" lang="it-IT" sz="1000" spc="-1" strike="noStrike">
                    <a:solidFill>
                      <a:srgbClr val="000000"/>
                    </a:solidFill>
                    <a:latin typeface="Tw Cen MT"/>
                    <a:ea typeface="DejaVu Sans"/>
                  </a:defRPr>
                </a:pPr>
                <a:r>
                  <a:rPr b="0" lang="it-IT" sz="1000" spc="-1" strike="noStrike">
                    <a:solidFill>
                      <a:srgbClr val="000000"/>
                    </a:solidFill>
                    <a:latin typeface="Tw Cen MT"/>
                    <a:ea typeface="DejaVu Sans"/>
                  </a:rPr>
                  <a:t>Activations [Mbyte]</a:t>
                </a:r>
              </a:p>
            </c:rich>
          </c:tx>
          <c:overlay val="0"/>
          <c:spPr>
            <a:noFill/>
            <a:ln>
              <a:noFill/>
            </a:ln>
          </c:spPr>
        </c:title>
        <c:numFmt formatCode="0.00" sourceLinked="0"/>
        <c:majorTickMark val="none"/>
        <c:minorTickMark val="none"/>
        <c:tickLblPos val="nextTo"/>
        <c:spPr>
          <a:ln w="19080">
            <a:solidFill>
              <a:srgbClr val="0070c0"/>
            </a:solidFill>
            <a:round/>
          </a:ln>
        </c:spPr>
        <c:txPr>
          <a:bodyPr/>
          <a:lstStyle/>
          <a:p>
            <a:pPr>
              <a:defRPr b="0" sz="900" spc="-1" strike="noStrike">
                <a:solidFill>
                  <a:srgbClr val="595959"/>
                </a:solidFill>
                <a:latin typeface="Tw Cen MT"/>
                <a:ea typeface="DejaVu Sans"/>
              </a:defRPr>
            </a:pPr>
          </a:p>
        </c:txPr>
        <c:crossAx val="83106301"/>
        <c:crosses val="autoZero"/>
        <c:crossBetween val="midCat"/>
      </c:valAx>
      <c:spPr>
        <a:noFill/>
        <a:ln>
          <a:solidFill>
            <a:srgbClr val="262626"/>
          </a:solidFill>
        </a:ln>
      </c:spPr>
    </c:plotArea>
    <c:legend>
      <c:legendPos val="r"/>
      <c:layout>
        <c:manualLayout>
          <c:xMode val="edge"/>
          <c:yMode val="edge"/>
          <c:x val="0.88485564304462"/>
          <c:y val="0.629449543329377"/>
          <c:w val="0.0645006748183092"/>
          <c:h val="0.184091868124789"/>
        </c:manualLayout>
      </c:layout>
      <c:overlay val="0"/>
      <c:spPr>
        <a:noFill/>
        <a:ln>
          <a:noFill/>
        </a:ln>
      </c:spPr>
      <c:txPr>
        <a:bodyPr/>
        <a:lstStyle/>
        <a:p>
          <a:pPr>
            <a:defRPr b="0" sz="900" spc="-1" strike="noStrike">
              <a:solidFill>
                <a:srgbClr val="595959"/>
              </a:solidFill>
              <a:latin typeface="Tw Cen MT"/>
              <a:ea typeface="DejaVu Sans"/>
            </a:defRPr>
          </a:pPr>
        </a:p>
      </c:txPr>
    </c:legend>
    <c:plotVisOnly val="1"/>
    <c:dispBlanksAs val="gap"/>
  </c:chart>
  <c:spPr>
    <a:noFill/>
    <a:ln w="9360">
      <a:noFill/>
    </a:ln>
  </c:spPr>
</c:chartSpace>
</file>

<file path=ppt/charts/chart2.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1" lang="it-IT" sz="1600" spc="114" strike="noStrike">
                <a:solidFill>
                  <a:srgbClr val="000000"/>
                </a:solidFill>
                <a:latin typeface="Tw Cen MT"/>
                <a:ea typeface="DejaVu Sans"/>
              </a:defRPr>
            </a:pPr>
            <a:r>
              <a:rPr b="1" lang="it-IT" sz="1600" spc="114" strike="noStrike">
                <a:solidFill>
                  <a:srgbClr val="000000"/>
                </a:solidFill>
                <a:latin typeface="Tw Cen MT"/>
                <a:ea typeface="DejaVu Sans"/>
              </a:rPr>
              <a:t>Mobilenet Memory Footprint</a:t>
            </a:r>
          </a:p>
        </c:rich>
      </c:tx>
      <c:overlay val="0"/>
      <c:spPr>
        <a:noFill/>
        <a:ln>
          <a:noFill/>
        </a:ln>
      </c:spPr>
    </c:title>
    <c:autoTitleDeleted val="0"/>
    <c:plotArea>
      <c:scatterChart>
        <c:scatterStyle val="lineMarker"/>
        <c:varyColors val="0"/>
        <c:ser>
          <c:idx val="0"/>
          <c:order val="0"/>
          <c:tx>
            <c:strRef>
              <c:f>label 0</c:f>
              <c:strCache>
                <c:ptCount val="1"/>
                <c:pt idx="0">
                  <c:v>224</c:v>
                </c:pt>
              </c:strCache>
            </c:strRef>
          </c:tx>
          <c:spPr>
            <a:solidFill>
              <a:srgbClr val="ed7d31"/>
            </a:solidFill>
            <a:ln w="25560">
              <a:noFill/>
            </a:ln>
          </c:spPr>
          <c:marker>
            <c:symbol val="square"/>
            <c:size val="6"/>
            <c:spPr>
              <a:solidFill>
                <a:srgbClr val="ed7d31"/>
              </a:solidFill>
            </c:spPr>
          </c:marker>
          <c:dLbls>
            <c:txPr>
              <a:bodyPr/>
              <a:lstStyle/>
              <a:p>
                <a:pPr>
                  <a:defRPr b="0" sz="1000" spc="-1" strike="noStrike">
                    <a:solidFill>
                      <a:srgbClr val="000000"/>
                    </a:solidFill>
                    <a:latin typeface="Tw Cen MT"/>
                    <a:ea typeface="DejaVu Sans"/>
                  </a:defRPr>
                </a:pPr>
              </a:p>
            </c:txPr>
            <c:dLblPos val="r"/>
            <c:showLegendKey val="0"/>
            <c:showVal val="0"/>
            <c:showCatName val="0"/>
            <c:showSerName val="0"/>
            <c:showPercent val="0"/>
            <c:separator>; </c:separator>
            <c:showLeaderLines val="0"/>
          </c:dLbls>
          <c:xVal>
            <c:numRef>
              <c:f>1</c:f>
              <c:numCache>
                <c:formatCode>General</c:formatCode>
                <c:ptCount val="4"/>
                <c:pt idx="0">
                  <c:v>8.82515907287598</c:v>
                </c:pt>
                <c:pt idx="1">
                  <c:v>6.05771827697754</c:v>
                </c:pt>
                <c:pt idx="2">
                  <c:v>3.6645450592041</c:v>
                </c:pt>
                <c:pt idx="3">
                  <c:v>1.64563941955566</c:v>
                </c:pt>
              </c:numCache>
            </c:numRef>
          </c:xVal>
          <c:yVal>
            <c:numRef>
              <c:f>0</c:f>
              <c:numCache>
                <c:formatCode>General</c:formatCode>
                <c:ptCount val="4"/>
                <c:pt idx="0">
                  <c:v>1.1484375</c:v>
                </c:pt>
                <c:pt idx="1">
                  <c:v>0.861328125</c:v>
                </c:pt>
                <c:pt idx="2">
                  <c:v>0.57421875</c:v>
                </c:pt>
                <c:pt idx="3">
                  <c:v>0.287109375</c:v>
                </c:pt>
              </c:numCache>
            </c:numRef>
          </c:yVal>
          <c:smooth val="0"/>
        </c:ser>
        <c:ser>
          <c:idx val="1"/>
          <c:order val="1"/>
          <c:tx>
            <c:strRef>
              <c:f>label 2</c:f>
              <c:strCache>
                <c:ptCount val="1"/>
                <c:pt idx="0">
                  <c:v>192</c:v>
                </c:pt>
              </c:strCache>
            </c:strRef>
          </c:tx>
          <c:spPr>
            <a:solidFill>
              <a:srgbClr val="4472c4"/>
            </a:solidFill>
            <a:ln w="25560">
              <a:noFill/>
            </a:ln>
          </c:spPr>
          <c:marker>
            <c:symbol val="diamond"/>
            <c:size val="6"/>
            <c:spPr>
              <a:solidFill>
                <a:srgbClr val="4472c4"/>
              </a:solidFill>
            </c:spPr>
          </c:marker>
          <c:dLbls>
            <c:txPr>
              <a:bodyPr/>
              <a:lstStyle/>
              <a:p>
                <a:pPr>
                  <a:defRPr b="0" sz="1000" spc="-1" strike="noStrike">
                    <a:solidFill>
                      <a:srgbClr val="000000"/>
                    </a:solidFill>
                    <a:latin typeface="Tw Cen MT"/>
                    <a:ea typeface="DejaVu Sans"/>
                  </a:defRPr>
                </a:pPr>
              </a:p>
            </c:txPr>
            <c:dLblPos val="r"/>
            <c:showLegendKey val="0"/>
            <c:showVal val="0"/>
            <c:showCatName val="0"/>
            <c:showSerName val="0"/>
            <c:showPercent val="0"/>
            <c:separator>; </c:separator>
            <c:showLeaderLines val="0"/>
          </c:dLbls>
          <c:xVal>
            <c:numRef>
              <c:f>3</c:f>
              <c:numCache>
                <c:formatCode>General</c:formatCode>
                <c:ptCount val="4"/>
                <c:pt idx="0">
                  <c:v>7.54928016662598</c:v>
                </c:pt>
                <c:pt idx="1">
                  <c:v>5.10080909729004</c:v>
                </c:pt>
                <c:pt idx="2">
                  <c:v>3.0266056060791</c:v>
                </c:pt>
                <c:pt idx="3">
                  <c:v>1.32666969299316</c:v>
                </c:pt>
              </c:numCache>
            </c:numRef>
          </c:xVal>
          <c:yVal>
            <c:numRef>
              <c:f>2</c:f>
              <c:numCache>
                <c:formatCode>General</c:formatCode>
                <c:ptCount val="4"/>
                <c:pt idx="0">
                  <c:v>0.84375</c:v>
                </c:pt>
                <c:pt idx="1">
                  <c:v>0.6328125</c:v>
                </c:pt>
                <c:pt idx="2">
                  <c:v>0.421875</c:v>
                </c:pt>
                <c:pt idx="3">
                  <c:v>0.2109375</c:v>
                </c:pt>
              </c:numCache>
            </c:numRef>
          </c:yVal>
          <c:smooth val="0"/>
        </c:ser>
        <c:ser>
          <c:idx val="2"/>
          <c:order val="2"/>
          <c:tx>
            <c:strRef>
              <c:f>label 4</c:f>
              <c:strCache>
                <c:ptCount val="1"/>
                <c:pt idx="0">
                  <c:v>160</c:v>
                </c:pt>
              </c:strCache>
            </c:strRef>
          </c:tx>
          <c:spPr>
            <a:solidFill>
              <a:srgbClr val="a5a5a5"/>
            </a:solidFill>
            <a:ln w="25560">
              <a:noFill/>
            </a:ln>
          </c:spPr>
          <c:marker>
            <c:symbol val="triangle"/>
            <c:size val="6"/>
            <c:spPr>
              <a:solidFill>
                <a:srgbClr val="a5a5a5"/>
              </a:solidFill>
            </c:spPr>
          </c:marker>
          <c:dLbls>
            <c:txPr>
              <a:bodyPr/>
              <a:lstStyle/>
              <a:p>
                <a:pPr>
                  <a:defRPr b="0" sz="1000" spc="-1" strike="noStrike">
                    <a:solidFill>
                      <a:srgbClr val="000000"/>
                    </a:solidFill>
                    <a:latin typeface="Tw Cen MT"/>
                    <a:ea typeface="DejaVu Sans"/>
                  </a:defRPr>
                </a:pPr>
              </a:p>
            </c:txPr>
            <c:dLblPos val="r"/>
            <c:showLegendKey val="0"/>
            <c:showVal val="0"/>
            <c:showCatName val="0"/>
            <c:showSerName val="0"/>
            <c:showPercent val="0"/>
            <c:separator>; </c:separator>
            <c:showLeaderLines val="0"/>
          </c:dLbls>
          <c:xVal>
            <c:numRef>
              <c:f>5</c:f>
              <c:numCache>
                <c:formatCode>General</c:formatCode>
                <c:ptCount val="4"/>
                <c:pt idx="0">
                  <c:v>6.46969032287598</c:v>
                </c:pt>
                <c:pt idx="1">
                  <c:v>4.29111671447754</c:v>
                </c:pt>
                <c:pt idx="2">
                  <c:v>2.4868106842041</c:v>
                </c:pt>
                <c:pt idx="3">
                  <c:v>1.05677318572998</c:v>
                </c:pt>
              </c:numCache>
            </c:numRef>
          </c:xVal>
          <c:yVal>
            <c:numRef>
              <c:f>4</c:f>
              <c:numCache>
                <c:formatCode>General</c:formatCode>
                <c:ptCount val="4"/>
                <c:pt idx="0">
                  <c:v>0.5859375</c:v>
                </c:pt>
                <c:pt idx="1">
                  <c:v>0.439453125</c:v>
                </c:pt>
                <c:pt idx="2">
                  <c:v>0.29296875</c:v>
                </c:pt>
                <c:pt idx="3">
                  <c:v>0.146484375</c:v>
                </c:pt>
              </c:numCache>
            </c:numRef>
          </c:yVal>
          <c:smooth val="0"/>
        </c:ser>
        <c:ser>
          <c:idx val="3"/>
          <c:order val="3"/>
          <c:tx>
            <c:strRef>
              <c:f>label 6</c:f>
              <c:strCache>
                <c:ptCount val="1"/>
                <c:pt idx="0">
                  <c:v>128</c:v>
                </c:pt>
              </c:strCache>
            </c:strRef>
          </c:tx>
          <c:spPr>
            <a:solidFill>
              <a:srgbClr val="ffc000"/>
            </a:solidFill>
            <a:ln w="25560">
              <a:noFill/>
            </a:ln>
          </c:spPr>
          <c:marker>
            <c:symbol val="x"/>
            <c:size val="6"/>
            <c:spPr>
              <a:solidFill>
                <a:srgbClr val="ffc000"/>
              </a:solidFill>
            </c:spPr>
          </c:marker>
          <c:dLbls>
            <c:txPr>
              <a:bodyPr/>
              <a:lstStyle/>
              <a:p>
                <a:pPr>
                  <a:defRPr b="0" sz="1000" spc="-1" strike="noStrike">
                    <a:solidFill>
                      <a:srgbClr val="000000"/>
                    </a:solidFill>
                    <a:latin typeface="Tw Cen MT"/>
                    <a:ea typeface="DejaVu Sans"/>
                  </a:defRPr>
                </a:pPr>
              </a:p>
            </c:txPr>
            <c:dLblPos val="r"/>
            <c:showLegendKey val="0"/>
            <c:showVal val="0"/>
            <c:showCatName val="0"/>
            <c:showSerName val="0"/>
            <c:showPercent val="0"/>
            <c:separator>; </c:separator>
            <c:showLeaderLines val="0"/>
          </c:dLbls>
          <c:xVal>
            <c:numRef>
              <c:f>7</c:f>
              <c:numCache>
                <c:formatCode>General</c:formatCode>
                <c:ptCount val="4"/>
                <c:pt idx="0">
                  <c:v>5.58638954162598</c:v>
                </c:pt>
                <c:pt idx="1">
                  <c:v>3.62864112854004</c:v>
                </c:pt>
                <c:pt idx="2">
                  <c:v>2.0451602935791</c:v>
                </c:pt>
                <c:pt idx="3">
                  <c:v>0.835947036743164</c:v>
                </c:pt>
              </c:numCache>
            </c:numRef>
          </c:xVal>
          <c:yVal>
            <c:numRef>
              <c:f>6</c:f>
              <c:numCache>
                <c:formatCode>General</c:formatCode>
                <c:ptCount val="4"/>
                <c:pt idx="0">
                  <c:v>0.375</c:v>
                </c:pt>
                <c:pt idx="1">
                  <c:v>0.28125</c:v>
                </c:pt>
                <c:pt idx="2">
                  <c:v>0.1875</c:v>
                </c:pt>
                <c:pt idx="3">
                  <c:v>0.09375</c:v>
                </c:pt>
              </c:numCache>
            </c:numRef>
          </c:yVal>
          <c:smooth val="0"/>
        </c:ser>
        <c:axId val="9601372"/>
        <c:axId val="18073041"/>
      </c:scatterChart>
      <c:valAx>
        <c:axId val="9601372"/>
        <c:scaling>
          <c:orientation val="minMax"/>
          <c:max val="9"/>
        </c:scaling>
        <c:delete val="0"/>
        <c:axPos val="b"/>
        <c:majorGridlines>
          <c:spPr>
            <a:ln w="9360">
              <a:solidFill>
                <a:srgbClr val="d9d9d9"/>
              </a:solidFill>
              <a:round/>
            </a:ln>
          </c:spPr>
        </c:majorGridlines>
        <c:title>
          <c:tx>
            <c:rich>
              <a:bodyPr rot="0"/>
              <a:lstStyle/>
              <a:p>
                <a:pPr>
                  <a:defRPr b="0" lang="it-IT" sz="1100" spc="-1" strike="noStrike">
                    <a:solidFill>
                      <a:srgbClr val="000000"/>
                    </a:solidFill>
                    <a:latin typeface="Tw Cen MT"/>
                    <a:ea typeface="DejaVu Sans"/>
                  </a:defRPr>
                </a:pPr>
                <a:r>
                  <a:rPr b="0" lang="it-IT" sz="1100" spc="-1" strike="noStrike">
                    <a:solidFill>
                      <a:srgbClr val="000000"/>
                    </a:solidFill>
                    <a:latin typeface="Tw Cen MT"/>
                    <a:ea typeface="DejaVu Sans"/>
                  </a:rPr>
                  <a:t>Parameters [Mbyte]</a:t>
                </a:r>
              </a:p>
            </c:rich>
          </c:tx>
          <c:overlay val="0"/>
          <c:spPr>
            <a:noFill/>
            <a:ln>
              <a:noFill/>
            </a:ln>
          </c:spPr>
        </c:title>
        <c:numFmt formatCode="0" sourceLinked="0"/>
        <c:majorTickMark val="none"/>
        <c:minorTickMark val="none"/>
        <c:tickLblPos val="nextTo"/>
        <c:spPr>
          <a:ln w="19080">
            <a:solidFill>
              <a:srgbClr val="0070c0"/>
            </a:solidFill>
            <a:round/>
          </a:ln>
        </c:spPr>
        <c:txPr>
          <a:bodyPr/>
          <a:lstStyle/>
          <a:p>
            <a:pPr>
              <a:defRPr b="0" sz="900" spc="-1" strike="noStrike">
                <a:solidFill>
                  <a:srgbClr val="595959"/>
                </a:solidFill>
                <a:latin typeface="Tw Cen MT"/>
                <a:ea typeface="DejaVu Sans"/>
              </a:defRPr>
            </a:pPr>
          </a:p>
        </c:txPr>
        <c:crossAx val="18073041"/>
        <c:crosses val="autoZero"/>
        <c:crossBetween val="midCat"/>
      </c:valAx>
      <c:valAx>
        <c:axId val="18073041"/>
        <c:scaling>
          <c:orientation val="minMax"/>
          <c:max val="1.2"/>
        </c:scaling>
        <c:delete val="0"/>
        <c:axPos val="l"/>
        <c:majorGridlines>
          <c:spPr>
            <a:ln w="9360">
              <a:solidFill>
                <a:srgbClr val="d9d9d9"/>
              </a:solidFill>
              <a:round/>
            </a:ln>
          </c:spPr>
        </c:majorGridlines>
        <c:title>
          <c:tx>
            <c:rich>
              <a:bodyPr rot="-5400000"/>
              <a:lstStyle/>
              <a:p>
                <a:pPr>
                  <a:defRPr b="0" lang="it-IT" sz="1000" spc="-1" strike="noStrike">
                    <a:solidFill>
                      <a:srgbClr val="000000"/>
                    </a:solidFill>
                    <a:latin typeface="Tw Cen MT"/>
                    <a:ea typeface="DejaVu Sans"/>
                  </a:defRPr>
                </a:pPr>
                <a:r>
                  <a:rPr b="0" lang="it-IT" sz="1000" spc="-1" strike="noStrike">
                    <a:solidFill>
                      <a:srgbClr val="000000"/>
                    </a:solidFill>
                    <a:latin typeface="Tw Cen MT"/>
                    <a:ea typeface="DejaVu Sans"/>
                  </a:rPr>
                  <a:t>Activations [Mbyte]</a:t>
                </a:r>
              </a:p>
            </c:rich>
          </c:tx>
          <c:overlay val="0"/>
          <c:spPr>
            <a:noFill/>
            <a:ln>
              <a:noFill/>
            </a:ln>
          </c:spPr>
        </c:title>
        <c:numFmt formatCode="0.00" sourceLinked="0"/>
        <c:majorTickMark val="none"/>
        <c:minorTickMark val="none"/>
        <c:tickLblPos val="nextTo"/>
        <c:spPr>
          <a:ln w="19080">
            <a:solidFill>
              <a:srgbClr val="0070c0"/>
            </a:solidFill>
            <a:round/>
          </a:ln>
        </c:spPr>
        <c:txPr>
          <a:bodyPr/>
          <a:lstStyle/>
          <a:p>
            <a:pPr>
              <a:defRPr b="0" sz="900" spc="-1" strike="noStrike">
                <a:solidFill>
                  <a:srgbClr val="595959"/>
                </a:solidFill>
                <a:latin typeface="Tw Cen MT"/>
                <a:ea typeface="DejaVu Sans"/>
              </a:defRPr>
            </a:pPr>
          </a:p>
        </c:txPr>
        <c:crossAx val="9601372"/>
        <c:crosses val="autoZero"/>
        <c:crossBetween val="midCat"/>
      </c:valAx>
      <c:spPr>
        <a:noFill/>
        <a:ln>
          <a:solidFill>
            <a:srgbClr val="262626"/>
          </a:solidFill>
        </a:ln>
      </c:spPr>
    </c:plotArea>
    <c:legend>
      <c:legendPos val="r"/>
      <c:layout>
        <c:manualLayout>
          <c:xMode val="edge"/>
          <c:yMode val="edge"/>
          <c:x val="0.88485564304462"/>
          <c:y val="0.629449543329377"/>
          <c:w val="0.0645006748183092"/>
          <c:h val="0.184091868124789"/>
        </c:manualLayout>
      </c:layout>
      <c:overlay val="0"/>
      <c:spPr>
        <a:noFill/>
        <a:ln>
          <a:noFill/>
        </a:ln>
      </c:spPr>
      <c:txPr>
        <a:bodyPr/>
        <a:lstStyle/>
        <a:p>
          <a:pPr>
            <a:defRPr b="0" sz="900" spc="-1" strike="noStrike">
              <a:solidFill>
                <a:srgbClr val="595959"/>
              </a:solidFill>
              <a:latin typeface="Tw Cen MT"/>
              <a:ea typeface="DejaVu Sans"/>
            </a:defRPr>
          </a:pPr>
        </a:p>
      </c:txPr>
    </c:legend>
    <c:plotVisOnly val="1"/>
    <c:dispBlanksAs val="gap"/>
  </c:chart>
  <c:spPr>
    <a:noFill/>
    <a:ln w="9360">
      <a:noFill/>
    </a:ln>
  </c:spPr>
</c:chartSpace>
</file>

<file path=ppt/charts/chart3.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barChart>
        <c:barDir val="col"/>
        <c:grouping val="clustered"/>
        <c:varyColors val="0"/>
        <c:ser>
          <c:idx val="0"/>
          <c:order val="0"/>
          <c:tx>
            <c:strRef>
              <c:f>label 0</c:f>
              <c:strCache>
                <c:ptCount val="1"/>
                <c:pt idx="0">
                  <c:v>Cicli</c:v>
                </c:pt>
              </c:strCache>
            </c:strRef>
          </c:tx>
          <c:spPr>
            <a:solidFill>
              <a:srgbClr val="ed7d31"/>
            </a:solidFill>
            <a:ln>
              <a:noFill/>
            </a:ln>
          </c:spPr>
          <c:invertIfNegative val="0"/>
          <c:dPt>
            <c:idx val="1"/>
            <c:invertIfNegative val="0"/>
            <c:spPr>
              <a:solidFill>
                <a:srgbClr val="ed7d31"/>
              </a:solidFill>
              <a:ln>
                <a:noFill/>
              </a:ln>
            </c:spPr>
          </c:dPt>
          <c:dLbls>
            <c:numFmt formatCode="General" sourceLinked="0"/>
            <c:dLbl>
              <c:idx val="1"/>
              <c:numFmt formatCode="General" sourceLinked="0"/>
              <c:txPr>
                <a:bodyPr/>
                <a:lstStyle/>
                <a:p>
                  <a:pPr>
                    <a:defRPr b="0" sz="1000" spc="-1" strike="noStrike">
                      <a:solidFill>
                        <a:srgbClr val="000000"/>
                      </a:solidFill>
                      <a:latin typeface="Tw Cen MT"/>
                      <a:ea typeface="DejaVu Sans"/>
                    </a:defRPr>
                  </a:pPr>
                </a:p>
              </c:txPr>
              <c:dLblPos val="ctr"/>
              <c:showLegendKey val="0"/>
              <c:showVal val="1"/>
              <c:showCatName val="0"/>
              <c:showSerName val="0"/>
              <c:showPercent val="0"/>
              <c:separator>; </c:separator>
            </c:dLbl>
            <c:txPr>
              <a:bodyPr/>
              <a:lstStyle/>
              <a:p>
                <a:pPr>
                  <a:defRPr b="1" sz="900" spc="-1" strike="noStrike">
                    <a:solidFill>
                      <a:srgbClr val="000000"/>
                    </a:solidFill>
                    <a:latin typeface="Tw Cen MT"/>
                    <a:ea typeface="DejaVu Sans"/>
                  </a:defRPr>
                </a:pPr>
              </a:p>
            </c:txPr>
            <c:dLblPos val="inEnd"/>
            <c:showLegendKey val="0"/>
            <c:showVal val="1"/>
            <c:showCatName val="0"/>
            <c:showSerName val="0"/>
            <c:showPercent val="0"/>
            <c:separator>; </c:separator>
            <c:showLeaderLines val="0"/>
          </c:dLbls>
          <c:val>
            <c:numRef>
              <c:f>0</c:f>
              <c:numCache>
                <c:formatCode>General</c:formatCode>
                <c:ptCount val="2"/>
                <c:pt idx="0">
                  <c:v>1282711</c:v>
                </c:pt>
                <c:pt idx="1">
                  <c:v>1662705</c:v>
                </c:pt>
              </c:numCache>
            </c:numRef>
          </c:val>
        </c:ser>
        <c:gapWidth val="250"/>
        <c:overlap val="-100"/>
        <c:axId val="30828420"/>
        <c:axId val="25803428"/>
      </c:barChart>
      <c:catAx>
        <c:axId val="30828420"/>
        <c:scaling>
          <c:orientation val="minMax"/>
        </c:scaling>
        <c:delete val="1"/>
        <c:axPos val="b"/>
        <c:numFmt formatCode="[$-409]mm/dd/yyyy" sourceLinked="1"/>
        <c:majorTickMark val="none"/>
        <c:minorTickMark val="none"/>
        <c:tickLblPos val="nextTo"/>
        <c:spPr>
          <a:ln w="9360">
            <a:solidFill>
              <a:srgbClr val="8b8b8b"/>
            </a:solidFill>
            <a:round/>
          </a:ln>
        </c:spPr>
        <c:txPr>
          <a:bodyPr/>
          <a:lstStyle/>
          <a:p>
            <a:pPr>
              <a:defRPr b="0" sz="1000" spc="-1" strike="noStrike">
                <a:solidFill>
                  <a:srgbClr val="000000"/>
                </a:solidFill>
                <a:latin typeface="Tw Cen MT"/>
                <a:ea typeface="DejaVu Sans"/>
              </a:defRPr>
            </a:pPr>
          </a:p>
        </c:txPr>
        <c:crossAx val="25803428"/>
        <c:auto val="1"/>
        <c:lblAlgn val="ctr"/>
        <c:lblOffset val="100"/>
        <c:noMultiLvlLbl val="0"/>
      </c:catAx>
      <c:valAx>
        <c:axId val="25803428"/>
        <c:scaling>
          <c:orientation val="minMax"/>
        </c:scaling>
        <c:delete val="1"/>
        <c:axPos val="l"/>
        <c:numFmt formatCode="General" sourceLinked="0"/>
        <c:majorTickMark val="out"/>
        <c:minorTickMark val="none"/>
        <c:tickLblPos val="nextTo"/>
        <c:spPr>
          <a:ln w="9360">
            <a:solidFill>
              <a:srgbClr val="8b8b8b"/>
            </a:solidFill>
            <a:round/>
          </a:ln>
        </c:spPr>
        <c:txPr>
          <a:bodyPr/>
          <a:lstStyle/>
          <a:p>
            <a:pPr>
              <a:defRPr b="0" sz="1000" spc="-1" strike="noStrike">
                <a:solidFill>
                  <a:srgbClr val="000000"/>
                </a:solidFill>
                <a:latin typeface="Tw Cen MT"/>
                <a:ea typeface="DejaVu Sans"/>
              </a:defRPr>
            </a:pPr>
          </a:p>
        </c:txPr>
        <c:crossAx val="30828420"/>
        <c:crossBetween val="midCat"/>
      </c:valAx>
      <c:spPr>
        <a:noFill/>
        <a:ln>
          <a:noFill/>
        </a:ln>
      </c:spPr>
    </c:plotArea>
    <c:plotVisOnly val="1"/>
    <c:dispBlanksAs val="gap"/>
  </c:chart>
  <c:spPr>
    <a:solidFill>
      <a:srgbClr val="ffffff"/>
    </a:solidFill>
    <a:ln w="9360">
      <a:noFill/>
    </a:ln>
  </c:spPr>
</c:chartSpace>
</file>

<file path=ppt/charts/chart4.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barChart>
        <c:barDir val="col"/>
        <c:grouping val="clustered"/>
        <c:varyColors val="0"/>
        <c:ser>
          <c:idx val="0"/>
          <c:order val="0"/>
          <c:tx>
            <c:strRef>
              <c:f>label 0</c:f>
              <c:strCache>
                <c:ptCount val="1"/>
                <c:pt idx="0">
                  <c:v>Cicli</c:v>
                </c:pt>
              </c:strCache>
            </c:strRef>
          </c:tx>
          <c:spPr>
            <a:solidFill>
              <a:srgbClr val="f3790b"/>
            </a:solidFill>
            <a:ln>
              <a:noFill/>
            </a:ln>
          </c:spPr>
          <c:invertIfNegative val="0"/>
          <c:dPt>
            <c:idx val="1"/>
            <c:invertIfNegative val="0"/>
            <c:spPr>
              <a:solidFill>
                <a:srgbClr val="f3790b"/>
              </a:solidFill>
              <a:ln>
                <a:noFill/>
              </a:ln>
            </c:spPr>
          </c:dPt>
          <c:dLbls>
            <c:numFmt formatCode="General" sourceLinked="0"/>
            <c:dLbl>
              <c:idx val="1"/>
              <c:numFmt formatCode="General" sourceLinked="0"/>
              <c:txPr>
                <a:bodyPr/>
                <a:lstStyle/>
                <a:p>
                  <a:pPr>
                    <a:defRPr b="0" sz="1000" spc="-1" strike="noStrike">
                      <a:solidFill>
                        <a:srgbClr val="000000"/>
                      </a:solidFill>
                      <a:latin typeface="Arial"/>
                      <a:ea typeface="DejaVu Sans"/>
                    </a:defRPr>
                  </a:pPr>
                </a:p>
              </c:txPr>
              <c:tx>
                <c:rich>
                  <a:bodyPr/>
                  <a:p>
                    <a:fld id="{70D471B8-8D5D-44C5-AF02-798FD7C5B9F5}" type="VALUE">
                      <a:rPr b="0" lang="en-US" sz="500" spc="-1" strike="noStrike">
                        <a:latin typeface="Arial"/>
                      </a:rPr>
                      <a:t>383145</a:t>
                    </a:fld>
                  </a:p>
                </c:rich>
              </c:tx>
              <c:dLblPos val="inEnd"/>
              <c:showLegendKey val="0"/>
              <c:showVal val="1"/>
              <c:showCatName val="0"/>
              <c:showSerName val="0"/>
              <c:showPercent val="0"/>
              <c:separator>; </c:separator>
            </c:dLbl>
            <c:txPr>
              <a:bodyPr/>
              <a:lstStyle/>
              <a:p>
                <a:pPr>
                  <a:defRPr b="1" i="1" sz="900" spc="-1" strike="noStrike">
                    <a:solidFill>
                      <a:srgbClr val="000000"/>
                    </a:solidFill>
                    <a:latin typeface="Tw Cen MT"/>
                    <a:ea typeface="DejaVu Sans"/>
                  </a:defRPr>
                </a:pPr>
              </a:p>
            </c:txPr>
            <c:dLblPos val="inEnd"/>
            <c:showLegendKey val="0"/>
            <c:showVal val="1"/>
            <c:showCatName val="0"/>
            <c:showSerName val="0"/>
            <c:showPercent val="0"/>
            <c:separator>; </c:separator>
            <c:showLeaderLines val="0"/>
          </c:dLbls>
          <c:val>
            <c:numRef>
              <c:f>0</c:f>
              <c:numCache>
                <c:formatCode>General</c:formatCode>
                <c:ptCount val="2"/>
                <c:pt idx="0">
                  <c:v>302371</c:v>
                </c:pt>
                <c:pt idx="1">
                  <c:v>383145</c:v>
                </c:pt>
              </c:numCache>
            </c:numRef>
          </c:val>
        </c:ser>
        <c:gapWidth val="500"/>
        <c:overlap val="-100"/>
        <c:axId val="17056875"/>
        <c:axId val="36754822"/>
      </c:barChart>
      <c:catAx>
        <c:axId val="17056875"/>
        <c:scaling>
          <c:orientation val="minMax"/>
        </c:scaling>
        <c:delete val="1"/>
        <c:axPos val="b"/>
        <c:numFmt formatCode="[$-409]mm/dd/yyyy" sourceLinked="1"/>
        <c:majorTickMark val="none"/>
        <c:minorTickMark val="none"/>
        <c:tickLblPos val="nextTo"/>
        <c:spPr>
          <a:ln w="9360">
            <a:solidFill>
              <a:srgbClr val="8b8b8b"/>
            </a:solidFill>
            <a:round/>
          </a:ln>
        </c:spPr>
        <c:txPr>
          <a:bodyPr/>
          <a:lstStyle/>
          <a:p>
            <a:pPr>
              <a:defRPr b="0" sz="1000" spc="-1" strike="noStrike">
                <a:solidFill>
                  <a:srgbClr val="000000"/>
                </a:solidFill>
                <a:latin typeface="Tw Cen MT"/>
                <a:ea typeface="DejaVu Sans"/>
              </a:defRPr>
            </a:pPr>
          </a:p>
        </c:txPr>
        <c:crossAx val="36754822"/>
        <c:auto val="1"/>
        <c:lblAlgn val="ctr"/>
        <c:lblOffset val="100"/>
        <c:noMultiLvlLbl val="0"/>
      </c:catAx>
      <c:valAx>
        <c:axId val="36754822"/>
        <c:scaling>
          <c:orientation val="minMax"/>
          <c:max val="400000"/>
        </c:scaling>
        <c:delete val="0"/>
        <c:axPos val="l"/>
        <c:majorGridlines>
          <c:spPr>
            <a:ln w="9360">
              <a:solidFill>
                <a:srgbClr val="d9d9d9"/>
              </a:solidFill>
              <a:round/>
            </a:ln>
          </c:spPr>
        </c:majorGridlines>
        <c:title>
          <c:tx>
            <c:rich>
              <a:bodyPr rot="-5400000"/>
              <a:lstStyle/>
              <a:p>
                <a:pPr>
                  <a:defRPr b="1" i="1" lang="it-IT" sz="1000" spc="-1" strike="noStrike">
                    <a:solidFill>
                      <a:srgbClr val="000000"/>
                    </a:solidFill>
                    <a:latin typeface="Tw Cen MT"/>
                    <a:ea typeface="DejaVu Sans"/>
                  </a:defRPr>
                </a:pPr>
                <a:r>
                  <a:rPr b="1" i="1" lang="it-IT" sz="1000" spc="-1" strike="noStrike">
                    <a:solidFill>
                      <a:srgbClr val="000000"/>
                    </a:solidFill>
                    <a:latin typeface="Tw Cen MT"/>
                    <a:ea typeface="DejaVu Sans"/>
                  </a:rPr>
                  <a:t>Cicli</a:t>
                </a:r>
              </a:p>
            </c:rich>
          </c:tx>
          <c:overlay val="0"/>
          <c:spPr>
            <a:noFill/>
            <a:ln>
              <a:noFill/>
            </a:ln>
          </c:spPr>
        </c:title>
        <c:numFmt formatCode="#,##0" sourceLinked="0"/>
        <c:majorTickMark val="none"/>
        <c:minorTickMark val="none"/>
        <c:tickLblPos val="nextTo"/>
        <c:spPr>
          <a:ln w="9360">
            <a:noFill/>
          </a:ln>
        </c:spPr>
        <c:txPr>
          <a:bodyPr/>
          <a:lstStyle/>
          <a:p>
            <a:pPr>
              <a:defRPr b="0" sz="900" spc="-1" strike="noStrike">
                <a:solidFill>
                  <a:srgbClr val="595959"/>
                </a:solidFill>
                <a:latin typeface="Tw Cen MT"/>
                <a:ea typeface="DejaVu Sans"/>
              </a:defRPr>
            </a:pPr>
          </a:p>
        </c:txPr>
        <c:crossAx val="17056875"/>
        <c:crosses val="autoZero"/>
        <c:crossBetween val="between"/>
      </c:valAx>
      <c:spPr>
        <a:noFill/>
        <a:ln>
          <a:noFill/>
        </a:ln>
      </c:spPr>
    </c:plotArea>
    <c:plotVisOnly val="1"/>
    <c:dispBlanksAs val="gap"/>
  </c:chart>
  <c:spPr>
    <a:solidFill>
      <a:srgbClr val="ffffff"/>
    </a:solidFill>
    <a:ln w="9360">
      <a:noFill/>
    </a:ln>
  </c:spPr>
</c:chartSpace>
</file>

<file path=ppt/charts/chart5.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0" lang="it-IT" sz="1800" spc="-1" strike="noStrike">
                <a:solidFill>
                  <a:srgbClr val="595959"/>
                </a:solidFill>
                <a:latin typeface="Tw Cen MT"/>
                <a:ea typeface="DejaVu Sans"/>
              </a:defRPr>
            </a:pPr>
            <a:r>
              <a:rPr b="0" lang="it-IT" sz="1800" spc="-1" strike="noStrike">
                <a:solidFill>
                  <a:srgbClr val="595959"/>
                </a:solidFill>
                <a:latin typeface="Tw Cen MT"/>
                <a:ea typeface="DejaVu Sans"/>
              </a:rPr>
              <a:t>Cicli Rete Post-Training Quantization vs Integer Quantization 
I/D-Cache O3 - 160 - 0,25</a:t>
            </a:r>
          </a:p>
        </c:rich>
      </c:tx>
      <c:overlay val="0"/>
      <c:spPr>
        <a:noFill/>
        <a:ln>
          <a:noFill/>
        </a:ln>
      </c:spPr>
    </c:title>
    <c:autoTitleDeleted val="0"/>
    <c:plotArea>
      <c:layout>
        <c:manualLayout>
          <c:layoutTarget val="inner"/>
          <c:xMode val="edge"/>
          <c:yMode val="edge"/>
          <c:x val="0.157993486264514"/>
          <c:y val="0.13737164552593"/>
          <c:w val="0.818288020390824"/>
          <c:h val="0.633272931227889"/>
        </c:manualLayout>
      </c:layout>
      <c:barChart>
        <c:barDir val="col"/>
        <c:grouping val="clustered"/>
        <c:varyColors val="0"/>
        <c:ser>
          <c:idx val="0"/>
          <c:order val="0"/>
          <c:tx>
            <c:strRef>
              <c:f>label 0</c:f>
              <c:strCache>
                <c:ptCount val="1"/>
                <c:pt idx="0">
                  <c:v>Post-training Quantization</c:v>
                </c:pt>
              </c:strCache>
            </c:strRef>
          </c:tx>
          <c:spPr>
            <a:solidFill>
              <a:srgbClr val="4472c4"/>
            </a:solidFill>
            <a:ln>
              <a:noFill/>
            </a:ln>
          </c:spPr>
          <c:invertIfNegative val="0"/>
          <c:dPt>
            <c:idx val="1"/>
            <c:invertIfNegative val="0"/>
            <c:spPr>
              <a:solidFill>
                <a:srgbClr val="4472c4"/>
              </a:solidFill>
              <a:ln>
                <a:noFill/>
              </a:ln>
            </c:spPr>
          </c:dPt>
          <c:dPt>
            <c:idx val="2"/>
            <c:invertIfNegative val="0"/>
            <c:spPr>
              <a:solidFill>
                <a:srgbClr val="4472c4"/>
              </a:solidFill>
              <a:ln>
                <a:noFill/>
              </a:ln>
            </c:spPr>
          </c:dPt>
          <c:dPt>
            <c:idx val="3"/>
            <c:invertIfNegative val="0"/>
            <c:spPr>
              <a:solidFill>
                <a:srgbClr val="4472c4"/>
              </a:solidFill>
              <a:ln>
                <a:noFill/>
              </a:ln>
            </c:spPr>
          </c:dPt>
          <c:dPt>
            <c:idx val="5"/>
            <c:invertIfNegative val="0"/>
            <c:spPr>
              <a:solidFill>
                <a:srgbClr val="4472c4"/>
              </a:solidFill>
              <a:ln>
                <a:noFill/>
              </a:ln>
            </c:spPr>
          </c:dPt>
          <c:dPt>
            <c:idx val="6"/>
            <c:invertIfNegative val="0"/>
            <c:spPr>
              <a:solidFill>
                <a:srgbClr val="4472c4"/>
              </a:solidFill>
              <a:ln>
                <a:noFill/>
              </a:ln>
            </c:spPr>
          </c:dPt>
          <c:dPt>
            <c:idx val="7"/>
            <c:invertIfNegative val="0"/>
            <c:spPr>
              <a:solidFill>
                <a:srgbClr val="4472c4"/>
              </a:solidFill>
              <a:ln>
                <a:noFill/>
              </a:ln>
            </c:spPr>
          </c:dPt>
          <c:dPt>
            <c:idx val="8"/>
            <c:invertIfNegative val="0"/>
            <c:spPr>
              <a:solidFill>
                <a:srgbClr val="4472c4"/>
              </a:solidFill>
              <a:ln>
                <a:noFill/>
              </a:ln>
            </c:spPr>
          </c:dPt>
          <c:dPt>
            <c:idx val="9"/>
            <c:invertIfNegative val="0"/>
            <c:spPr>
              <a:solidFill>
                <a:srgbClr val="4472c4"/>
              </a:solidFill>
              <a:ln>
                <a:noFill/>
              </a:ln>
            </c:spPr>
          </c:dPt>
          <c:dPt>
            <c:idx val="10"/>
            <c:invertIfNegative val="0"/>
            <c:spPr>
              <a:solidFill>
                <a:srgbClr val="4472c4"/>
              </a:solidFill>
              <a:ln>
                <a:noFill/>
              </a:ln>
            </c:spPr>
          </c:dPt>
          <c:dPt>
            <c:idx val="11"/>
            <c:invertIfNegative val="0"/>
            <c:spPr>
              <a:solidFill>
                <a:srgbClr val="4472c4"/>
              </a:solidFill>
              <a:ln>
                <a:noFill/>
              </a:ln>
            </c:spPr>
          </c:dPt>
          <c:dPt>
            <c:idx val="12"/>
            <c:invertIfNegative val="0"/>
            <c:spPr>
              <a:solidFill>
                <a:srgbClr val="4472c4"/>
              </a:solidFill>
              <a:ln>
                <a:noFill/>
              </a:ln>
            </c:spPr>
          </c:dPt>
          <c:dPt>
            <c:idx val="13"/>
            <c:invertIfNegative val="0"/>
            <c:spPr>
              <a:solidFill>
                <a:srgbClr val="4472c4"/>
              </a:solidFill>
              <a:ln>
                <a:noFill/>
              </a:ln>
            </c:spPr>
          </c:dPt>
          <c:dPt>
            <c:idx val="14"/>
            <c:invertIfNegative val="0"/>
            <c:spPr>
              <a:solidFill>
                <a:srgbClr val="4472c4"/>
              </a:solidFill>
              <a:ln>
                <a:noFill/>
              </a:ln>
            </c:spPr>
          </c:dPt>
          <c:dPt>
            <c:idx val="15"/>
            <c:invertIfNegative val="0"/>
            <c:spPr>
              <a:solidFill>
                <a:srgbClr val="4472c4"/>
              </a:solidFill>
              <a:ln>
                <a:noFill/>
              </a:ln>
            </c:spPr>
          </c:dPt>
          <c:dPt>
            <c:idx val="16"/>
            <c:invertIfNegative val="0"/>
            <c:spPr>
              <a:solidFill>
                <a:srgbClr val="4472c4"/>
              </a:solidFill>
              <a:ln>
                <a:noFill/>
              </a:ln>
            </c:spPr>
          </c:dPt>
          <c:dPt>
            <c:idx val="17"/>
            <c:invertIfNegative val="0"/>
            <c:spPr>
              <a:solidFill>
                <a:srgbClr val="4472c4"/>
              </a:solidFill>
              <a:ln>
                <a:noFill/>
              </a:ln>
            </c:spPr>
          </c:dPt>
          <c:dPt>
            <c:idx val="18"/>
            <c:invertIfNegative val="0"/>
            <c:spPr>
              <a:solidFill>
                <a:srgbClr val="4472c4"/>
              </a:solidFill>
              <a:ln>
                <a:noFill/>
              </a:ln>
            </c:spPr>
          </c:dPt>
          <c:dPt>
            <c:idx val="19"/>
            <c:invertIfNegative val="0"/>
            <c:spPr>
              <a:solidFill>
                <a:srgbClr val="4472c4"/>
              </a:solidFill>
              <a:ln>
                <a:noFill/>
              </a:ln>
            </c:spPr>
          </c:dPt>
          <c:dPt>
            <c:idx val="20"/>
            <c:invertIfNegative val="0"/>
            <c:spPr>
              <a:solidFill>
                <a:srgbClr val="4472c4"/>
              </a:solidFill>
              <a:ln>
                <a:noFill/>
              </a:ln>
            </c:spPr>
          </c:dPt>
          <c:dPt>
            <c:idx val="21"/>
            <c:invertIfNegative val="0"/>
            <c:spPr>
              <a:solidFill>
                <a:srgbClr val="4472c4"/>
              </a:solidFill>
              <a:ln>
                <a:noFill/>
              </a:ln>
            </c:spPr>
          </c:dPt>
          <c:dPt>
            <c:idx val="22"/>
            <c:invertIfNegative val="0"/>
            <c:spPr>
              <a:solidFill>
                <a:srgbClr val="4472c4"/>
              </a:solidFill>
              <a:ln>
                <a:noFill/>
              </a:ln>
            </c:spPr>
          </c:dPt>
          <c:dPt>
            <c:idx val="24"/>
            <c:invertIfNegative val="0"/>
            <c:spPr>
              <a:solidFill>
                <a:srgbClr val="4472c4"/>
              </a:solidFill>
              <a:ln>
                <a:noFill/>
              </a:ln>
            </c:spPr>
          </c:dPt>
          <c:dPt>
            <c:idx val="25"/>
            <c:invertIfNegative val="0"/>
            <c:spPr>
              <a:solidFill>
                <a:srgbClr val="4472c4"/>
              </a:solidFill>
              <a:ln>
                <a:noFill/>
              </a:ln>
            </c:spPr>
          </c:dPt>
          <c:dPt>
            <c:idx val="26"/>
            <c:invertIfNegative val="0"/>
            <c:spPr>
              <a:solidFill>
                <a:srgbClr val="4472c4"/>
              </a:solidFill>
              <a:ln>
                <a:noFill/>
              </a:ln>
            </c:spPr>
          </c:dPt>
          <c:dLbls>
            <c:numFmt formatCode="General" sourceLinked="0"/>
            <c:dLbl>
              <c:idx val="1"/>
              <c:numFmt formatCode="General" sourceLinked="0"/>
              <c:txPr>
                <a:bodyPr/>
                <a:lstStyle/>
                <a:p>
                  <a:pPr>
                    <a:defRPr b="0" sz="1100" spc="-1" strike="noStrike">
                      <a:solidFill>
                        <a:srgbClr val="000000"/>
                      </a:solidFill>
                      <a:latin typeface="Tw Cen MT"/>
                      <a:ea typeface="DejaVu Sans"/>
                    </a:defRPr>
                  </a:pPr>
                </a:p>
              </c:txPr>
              <c:dLblPos val="outEnd"/>
              <c:showLegendKey val="0"/>
              <c:showVal val="1"/>
              <c:showCatName val="0"/>
              <c:showSerName val="0"/>
              <c:showPercent val="0"/>
              <c:separator>; </c:separator>
            </c:dLbl>
            <c:dLbl>
              <c:idx val="2"/>
              <c:numFmt formatCode="General" sourceLinked="0"/>
              <c:txPr>
                <a:bodyPr/>
                <a:lstStyle/>
                <a:p>
                  <a:pPr>
                    <a:defRPr b="0" sz="1100" spc="-1" strike="noStrike">
                      <a:solidFill>
                        <a:srgbClr val="000000"/>
                      </a:solidFill>
                      <a:latin typeface="Tw Cen MT"/>
                      <a:ea typeface="DejaVu Sans"/>
                    </a:defRPr>
                  </a:pPr>
                </a:p>
              </c:txPr>
              <c:dLblPos val="outEnd"/>
              <c:showLegendKey val="0"/>
              <c:showVal val="1"/>
              <c:showCatName val="0"/>
              <c:showSerName val="0"/>
              <c:showPercent val="0"/>
              <c:separator>; </c:separator>
            </c:dLbl>
            <c:dLbl>
              <c:idx val="3"/>
              <c:numFmt formatCode="General" sourceLinked="0"/>
              <c:txPr>
                <a:bodyPr/>
                <a:lstStyle/>
                <a:p>
                  <a:pPr>
                    <a:defRPr b="0" sz="1100" spc="-1" strike="noStrike">
                      <a:solidFill>
                        <a:srgbClr val="000000"/>
                      </a:solidFill>
                      <a:latin typeface="Tw Cen MT"/>
                      <a:ea typeface="DejaVu Sans"/>
                    </a:defRPr>
                  </a:pPr>
                </a:p>
              </c:txPr>
              <c:dLblPos val="outEnd"/>
              <c:showLegendKey val="0"/>
              <c:showVal val="1"/>
              <c:showCatName val="0"/>
              <c:showSerName val="0"/>
              <c:showPercent val="0"/>
              <c:separator>; </c:separator>
            </c:dLbl>
            <c:dLbl>
              <c:idx val="5"/>
              <c:numFmt formatCode="General" sourceLinked="0"/>
              <c:txPr>
                <a:bodyPr/>
                <a:lstStyle/>
                <a:p>
                  <a:pPr>
                    <a:defRPr b="0" sz="1100" spc="-1" strike="noStrike">
                      <a:solidFill>
                        <a:srgbClr val="000000"/>
                      </a:solidFill>
                      <a:latin typeface="Tw Cen MT"/>
                      <a:ea typeface="DejaVu Sans"/>
                    </a:defRPr>
                  </a:pPr>
                </a:p>
              </c:txPr>
              <c:dLblPos val="outEnd"/>
              <c:showLegendKey val="0"/>
              <c:showVal val="1"/>
              <c:showCatName val="0"/>
              <c:showSerName val="0"/>
              <c:showPercent val="0"/>
              <c:separator>; </c:separator>
            </c:dLbl>
            <c:dLbl>
              <c:idx val="6"/>
              <c:numFmt formatCode="General" sourceLinked="0"/>
              <c:txPr>
                <a:bodyPr/>
                <a:lstStyle/>
                <a:p>
                  <a:pPr>
                    <a:defRPr b="0" sz="1100" spc="-1" strike="noStrike">
                      <a:solidFill>
                        <a:srgbClr val="000000"/>
                      </a:solidFill>
                      <a:latin typeface="Tw Cen MT"/>
                      <a:ea typeface="DejaVu Sans"/>
                    </a:defRPr>
                  </a:pPr>
                </a:p>
              </c:txPr>
              <c:dLblPos val="outEnd"/>
              <c:showLegendKey val="0"/>
              <c:showVal val="1"/>
              <c:showCatName val="0"/>
              <c:showSerName val="0"/>
              <c:showPercent val="0"/>
              <c:separator>; </c:separator>
            </c:dLbl>
            <c:dLbl>
              <c:idx val="7"/>
              <c:numFmt formatCode="General" sourceLinked="0"/>
              <c:txPr>
                <a:bodyPr/>
                <a:lstStyle/>
                <a:p>
                  <a:pPr>
                    <a:defRPr b="0" sz="1100" spc="-1" strike="noStrike">
                      <a:solidFill>
                        <a:srgbClr val="000000"/>
                      </a:solidFill>
                      <a:latin typeface="Tw Cen MT"/>
                      <a:ea typeface="DejaVu Sans"/>
                    </a:defRPr>
                  </a:pPr>
                </a:p>
              </c:txPr>
              <c:dLblPos val="outEnd"/>
              <c:showLegendKey val="0"/>
              <c:showVal val="1"/>
              <c:showCatName val="0"/>
              <c:showSerName val="0"/>
              <c:showPercent val="0"/>
              <c:separator>; </c:separator>
            </c:dLbl>
            <c:dLbl>
              <c:idx val="8"/>
              <c:numFmt formatCode="General" sourceLinked="0"/>
              <c:txPr>
                <a:bodyPr/>
                <a:lstStyle/>
                <a:p>
                  <a:pPr>
                    <a:defRPr b="0" sz="1100" spc="-1" strike="noStrike">
                      <a:solidFill>
                        <a:srgbClr val="000000"/>
                      </a:solidFill>
                      <a:latin typeface="Tw Cen MT"/>
                      <a:ea typeface="DejaVu Sans"/>
                    </a:defRPr>
                  </a:pPr>
                </a:p>
              </c:txPr>
              <c:dLblPos val="outEnd"/>
              <c:showLegendKey val="0"/>
              <c:showVal val="1"/>
              <c:showCatName val="0"/>
              <c:showSerName val="0"/>
              <c:showPercent val="0"/>
              <c:separator>; </c:separator>
            </c:dLbl>
            <c:dLbl>
              <c:idx val="9"/>
              <c:numFmt formatCode="General" sourceLinked="0"/>
              <c:txPr>
                <a:bodyPr/>
                <a:lstStyle/>
                <a:p>
                  <a:pPr>
                    <a:defRPr b="0" sz="1100" spc="-1" strike="noStrike">
                      <a:solidFill>
                        <a:srgbClr val="000000"/>
                      </a:solidFill>
                      <a:latin typeface="Tw Cen MT"/>
                      <a:ea typeface="DejaVu Sans"/>
                    </a:defRPr>
                  </a:pPr>
                </a:p>
              </c:txPr>
              <c:dLblPos val="outEnd"/>
              <c:showLegendKey val="0"/>
              <c:showVal val="1"/>
              <c:showCatName val="0"/>
              <c:showSerName val="0"/>
              <c:showPercent val="0"/>
              <c:separator>; </c:separator>
            </c:dLbl>
            <c:dLbl>
              <c:idx val="10"/>
              <c:numFmt formatCode="General" sourceLinked="0"/>
              <c:txPr>
                <a:bodyPr/>
                <a:lstStyle/>
                <a:p>
                  <a:pPr>
                    <a:defRPr b="0" sz="1100" spc="-1" strike="noStrike">
                      <a:solidFill>
                        <a:srgbClr val="000000"/>
                      </a:solidFill>
                      <a:latin typeface="Tw Cen MT"/>
                      <a:ea typeface="DejaVu Sans"/>
                    </a:defRPr>
                  </a:pPr>
                </a:p>
              </c:txPr>
              <c:dLblPos val="outEnd"/>
              <c:showLegendKey val="0"/>
              <c:showVal val="1"/>
              <c:showCatName val="0"/>
              <c:showSerName val="0"/>
              <c:showPercent val="0"/>
              <c:separator>; </c:separator>
            </c:dLbl>
            <c:dLbl>
              <c:idx val="11"/>
              <c:numFmt formatCode="General" sourceLinked="0"/>
              <c:txPr>
                <a:bodyPr/>
                <a:lstStyle/>
                <a:p>
                  <a:pPr>
                    <a:defRPr b="0" sz="1100" spc="-1" strike="noStrike">
                      <a:solidFill>
                        <a:srgbClr val="000000"/>
                      </a:solidFill>
                      <a:latin typeface="Tw Cen MT"/>
                      <a:ea typeface="DejaVu Sans"/>
                    </a:defRPr>
                  </a:pPr>
                </a:p>
              </c:txPr>
              <c:dLblPos val="outEnd"/>
              <c:showLegendKey val="0"/>
              <c:showVal val="1"/>
              <c:showCatName val="0"/>
              <c:showSerName val="0"/>
              <c:showPercent val="0"/>
              <c:separator>; </c:separator>
            </c:dLbl>
            <c:dLbl>
              <c:idx val="12"/>
              <c:numFmt formatCode="General" sourceLinked="0"/>
              <c:txPr>
                <a:bodyPr/>
                <a:lstStyle/>
                <a:p>
                  <a:pPr>
                    <a:defRPr b="0" sz="1100" spc="-1" strike="noStrike">
                      <a:solidFill>
                        <a:srgbClr val="000000"/>
                      </a:solidFill>
                      <a:latin typeface="Tw Cen MT"/>
                      <a:ea typeface="DejaVu Sans"/>
                    </a:defRPr>
                  </a:pPr>
                </a:p>
              </c:txPr>
              <c:dLblPos val="outEnd"/>
              <c:showLegendKey val="0"/>
              <c:showVal val="1"/>
              <c:showCatName val="0"/>
              <c:showSerName val="0"/>
              <c:showPercent val="0"/>
              <c:separator>; </c:separator>
            </c:dLbl>
            <c:dLbl>
              <c:idx val="13"/>
              <c:numFmt formatCode="General" sourceLinked="0"/>
              <c:txPr>
                <a:bodyPr/>
                <a:lstStyle/>
                <a:p>
                  <a:pPr>
                    <a:defRPr b="0" sz="1100" spc="-1" strike="noStrike">
                      <a:solidFill>
                        <a:srgbClr val="000000"/>
                      </a:solidFill>
                      <a:latin typeface="Tw Cen MT"/>
                      <a:ea typeface="DejaVu Sans"/>
                    </a:defRPr>
                  </a:pPr>
                </a:p>
              </c:txPr>
              <c:dLblPos val="outEnd"/>
              <c:showLegendKey val="0"/>
              <c:showVal val="1"/>
              <c:showCatName val="0"/>
              <c:showSerName val="0"/>
              <c:showPercent val="0"/>
              <c:separator>; </c:separator>
            </c:dLbl>
            <c:dLbl>
              <c:idx val="14"/>
              <c:numFmt formatCode="General" sourceLinked="0"/>
              <c:txPr>
                <a:bodyPr/>
                <a:lstStyle/>
                <a:p>
                  <a:pPr>
                    <a:defRPr b="0" sz="1100" spc="-1" strike="noStrike">
                      <a:solidFill>
                        <a:srgbClr val="000000"/>
                      </a:solidFill>
                      <a:latin typeface="Tw Cen MT"/>
                      <a:ea typeface="DejaVu Sans"/>
                    </a:defRPr>
                  </a:pPr>
                </a:p>
              </c:txPr>
              <c:dLblPos val="outEnd"/>
              <c:showLegendKey val="0"/>
              <c:showVal val="1"/>
              <c:showCatName val="0"/>
              <c:showSerName val="0"/>
              <c:showPercent val="0"/>
              <c:separator>; </c:separator>
            </c:dLbl>
            <c:dLbl>
              <c:idx val="15"/>
              <c:numFmt formatCode="General" sourceLinked="0"/>
              <c:txPr>
                <a:bodyPr/>
                <a:lstStyle/>
                <a:p>
                  <a:pPr>
                    <a:defRPr b="0" sz="1100" spc="-1" strike="noStrike">
                      <a:solidFill>
                        <a:srgbClr val="000000"/>
                      </a:solidFill>
                      <a:latin typeface="Tw Cen MT"/>
                      <a:ea typeface="DejaVu Sans"/>
                    </a:defRPr>
                  </a:pPr>
                </a:p>
              </c:txPr>
              <c:dLblPos val="outEnd"/>
              <c:showLegendKey val="0"/>
              <c:showVal val="1"/>
              <c:showCatName val="0"/>
              <c:showSerName val="0"/>
              <c:showPercent val="0"/>
              <c:separator>; </c:separator>
            </c:dLbl>
            <c:dLbl>
              <c:idx val="16"/>
              <c:numFmt formatCode="General" sourceLinked="0"/>
              <c:txPr>
                <a:bodyPr/>
                <a:lstStyle/>
                <a:p>
                  <a:pPr>
                    <a:defRPr b="0" sz="1100" spc="-1" strike="noStrike">
                      <a:solidFill>
                        <a:srgbClr val="000000"/>
                      </a:solidFill>
                      <a:latin typeface="Tw Cen MT"/>
                      <a:ea typeface="DejaVu Sans"/>
                    </a:defRPr>
                  </a:pPr>
                </a:p>
              </c:txPr>
              <c:dLblPos val="outEnd"/>
              <c:showLegendKey val="0"/>
              <c:showVal val="1"/>
              <c:showCatName val="0"/>
              <c:showSerName val="0"/>
              <c:showPercent val="0"/>
              <c:separator>; </c:separator>
            </c:dLbl>
            <c:dLbl>
              <c:idx val="17"/>
              <c:numFmt formatCode="General" sourceLinked="0"/>
              <c:txPr>
                <a:bodyPr/>
                <a:lstStyle/>
                <a:p>
                  <a:pPr>
                    <a:defRPr b="0" sz="1100" spc="-1" strike="noStrike">
                      <a:solidFill>
                        <a:srgbClr val="000000"/>
                      </a:solidFill>
                      <a:latin typeface="Tw Cen MT"/>
                      <a:ea typeface="DejaVu Sans"/>
                    </a:defRPr>
                  </a:pPr>
                </a:p>
              </c:txPr>
              <c:dLblPos val="outEnd"/>
              <c:showLegendKey val="0"/>
              <c:showVal val="1"/>
              <c:showCatName val="0"/>
              <c:showSerName val="0"/>
              <c:showPercent val="0"/>
              <c:separator>; </c:separator>
            </c:dLbl>
            <c:dLbl>
              <c:idx val="18"/>
              <c:numFmt formatCode="General" sourceLinked="0"/>
              <c:txPr>
                <a:bodyPr/>
                <a:lstStyle/>
                <a:p>
                  <a:pPr>
                    <a:defRPr b="0" sz="1100" spc="-1" strike="noStrike">
                      <a:solidFill>
                        <a:srgbClr val="000000"/>
                      </a:solidFill>
                      <a:latin typeface="Tw Cen MT"/>
                      <a:ea typeface="DejaVu Sans"/>
                    </a:defRPr>
                  </a:pPr>
                </a:p>
              </c:txPr>
              <c:dLblPos val="outEnd"/>
              <c:showLegendKey val="0"/>
              <c:showVal val="1"/>
              <c:showCatName val="0"/>
              <c:showSerName val="0"/>
              <c:showPercent val="0"/>
              <c:separator>; </c:separator>
            </c:dLbl>
            <c:dLbl>
              <c:idx val="19"/>
              <c:numFmt formatCode="General" sourceLinked="0"/>
              <c:txPr>
                <a:bodyPr/>
                <a:lstStyle/>
                <a:p>
                  <a:pPr>
                    <a:defRPr b="0" sz="1100" spc="-1" strike="noStrike">
                      <a:solidFill>
                        <a:srgbClr val="000000"/>
                      </a:solidFill>
                      <a:latin typeface="Tw Cen MT"/>
                      <a:ea typeface="DejaVu Sans"/>
                    </a:defRPr>
                  </a:pPr>
                </a:p>
              </c:txPr>
              <c:dLblPos val="outEnd"/>
              <c:showLegendKey val="0"/>
              <c:showVal val="1"/>
              <c:showCatName val="0"/>
              <c:showSerName val="0"/>
              <c:showPercent val="0"/>
              <c:separator>; </c:separator>
            </c:dLbl>
            <c:dLbl>
              <c:idx val="20"/>
              <c:numFmt formatCode="General" sourceLinked="0"/>
              <c:txPr>
                <a:bodyPr/>
                <a:lstStyle/>
                <a:p>
                  <a:pPr>
                    <a:defRPr b="0" sz="1100" spc="-1" strike="noStrike">
                      <a:solidFill>
                        <a:srgbClr val="000000"/>
                      </a:solidFill>
                      <a:latin typeface="Tw Cen MT"/>
                      <a:ea typeface="DejaVu Sans"/>
                    </a:defRPr>
                  </a:pPr>
                </a:p>
              </c:txPr>
              <c:dLblPos val="outEnd"/>
              <c:showLegendKey val="0"/>
              <c:showVal val="1"/>
              <c:showCatName val="0"/>
              <c:showSerName val="0"/>
              <c:showPercent val="0"/>
              <c:separator>; </c:separator>
            </c:dLbl>
            <c:dLbl>
              <c:idx val="21"/>
              <c:numFmt formatCode="General" sourceLinked="0"/>
              <c:txPr>
                <a:bodyPr/>
                <a:lstStyle/>
                <a:p>
                  <a:pPr>
                    <a:defRPr b="0" sz="1100" spc="-1" strike="noStrike">
                      <a:solidFill>
                        <a:srgbClr val="000000"/>
                      </a:solidFill>
                      <a:latin typeface="Tw Cen MT"/>
                      <a:ea typeface="DejaVu Sans"/>
                    </a:defRPr>
                  </a:pPr>
                </a:p>
              </c:txPr>
              <c:dLblPos val="outEnd"/>
              <c:showLegendKey val="0"/>
              <c:showVal val="1"/>
              <c:showCatName val="0"/>
              <c:showSerName val="0"/>
              <c:showPercent val="0"/>
              <c:separator>; </c:separator>
            </c:dLbl>
            <c:dLbl>
              <c:idx val="22"/>
              <c:numFmt formatCode="General" sourceLinked="0"/>
              <c:txPr>
                <a:bodyPr/>
                <a:lstStyle/>
                <a:p>
                  <a:pPr>
                    <a:defRPr b="0" sz="1100" spc="-1" strike="noStrike">
                      <a:solidFill>
                        <a:srgbClr val="000000"/>
                      </a:solidFill>
                      <a:latin typeface="Tw Cen MT"/>
                      <a:ea typeface="DejaVu Sans"/>
                    </a:defRPr>
                  </a:pPr>
                </a:p>
              </c:txPr>
              <c:dLblPos val="outEnd"/>
              <c:showLegendKey val="0"/>
              <c:showVal val="1"/>
              <c:showCatName val="0"/>
              <c:showSerName val="0"/>
              <c:showPercent val="0"/>
              <c:separator>; </c:separator>
            </c:dLbl>
            <c:dLbl>
              <c:idx val="24"/>
              <c:numFmt formatCode="General" sourceLinked="0"/>
              <c:txPr>
                <a:bodyPr/>
                <a:lstStyle/>
                <a:p>
                  <a:pPr>
                    <a:defRPr b="0" sz="1100" spc="-1" strike="noStrike">
                      <a:solidFill>
                        <a:srgbClr val="000000"/>
                      </a:solidFill>
                      <a:latin typeface="Tw Cen MT"/>
                      <a:ea typeface="DejaVu Sans"/>
                    </a:defRPr>
                  </a:pPr>
                </a:p>
              </c:txPr>
              <c:dLblPos val="outEnd"/>
              <c:showLegendKey val="0"/>
              <c:showVal val="1"/>
              <c:showCatName val="0"/>
              <c:showSerName val="0"/>
              <c:showPercent val="0"/>
              <c:separator>; </c:separator>
            </c:dLbl>
            <c:dLbl>
              <c:idx val="25"/>
              <c:numFmt formatCode="General" sourceLinked="0"/>
              <c:txPr>
                <a:bodyPr/>
                <a:lstStyle/>
                <a:p>
                  <a:pPr>
                    <a:defRPr b="0" sz="1100" spc="-1" strike="noStrike">
                      <a:solidFill>
                        <a:srgbClr val="000000"/>
                      </a:solidFill>
                      <a:latin typeface="Tw Cen MT"/>
                      <a:ea typeface="DejaVu Sans"/>
                    </a:defRPr>
                  </a:pPr>
                </a:p>
              </c:txPr>
              <c:dLblPos val="outEnd"/>
              <c:showLegendKey val="0"/>
              <c:showVal val="1"/>
              <c:showCatName val="0"/>
              <c:showSerName val="0"/>
              <c:showPercent val="0"/>
              <c:separator>; </c:separator>
            </c:dLbl>
            <c:dLbl>
              <c:idx val="26"/>
              <c:numFmt formatCode="General" sourceLinked="0"/>
              <c:txPr>
                <a:bodyPr/>
                <a:lstStyle/>
                <a:p>
                  <a:pPr>
                    <a:defRPr b="0" sz="1100" spc="-1" strike="noStrike">
                      <a:solidFill>
                        <a:srgbClr val="000000"/>
                      </a:solidFill>
                      <a:latin typeface="Tw Cen MT"/>
                      <a:ea typeface="DejaVu Sans"/>
                    </a:defRPr>
                  </a:pPr>
                </a:p>
              </c:txPr>
              <c:dLblPos val="outEnd"/>
              <c:showLegendKey val="0"/>
              <c:showVal val="1"/>
              <c:showCatName val="0"/>
              <c:showSerName val="0"/>
              <c:showPercent val="0"/>
              <c:separator>; </c:separator>
            </c:dLbl>
            <c:txPr>
              <a:bodyPr rot="-5400000"/>
              <a:lstStyle/>
              <a:p>
                <a:pPr>
                  <a:defRPr b="0" sz="1100" spc="-1" strike="noStrike">
                    <a:solidFill>
                      <a:srgbClr val="404040"/>
                    </a:solidFill>
                    <a:latin typeface="Tw Cen MT"/>
                    <a:ea typeface="DejaVu Sans"/>
                  </a:defRPr>
                </a:pPr>
              </a:p>
            </c:txPr>
            <c:dLblPos val="outEnd"/>
            <c:showLegendKey val="0"/>
            <c:showVal val="1"/>
            <c:showCatName val="0"/>
            <c:showSerName val="0"/>
            <c:showPercent val="0"/>
            <c:separator>; </c:separator>
            <c:showLeaderLines val="0"/>
          </c:dLbls>
          <c:cat>
            <c:multiLvlStrRef>
              <c:f>categories</c:f>
              <c:multiLvlStrCache>
                <c:ptCount val="27"/>
                <c:lvl>
                  <c:pt idx="0">
                    <c:v>Conv / s2</c:v>
                  </c:pt>
                  <c:pt idx="1">
                    <c:v>Conv dw/ s1</c:v>
                  </c:pt>
                  <c:pt idx="2">
                    <c:v>Conv / s1</c:v>
                  </c:pt>
                  <c:pt idx="3">
                    <c:v>Conv dw/ s2</c:v>
                  </c:pt>
                  <c:pt idx="4">
                    <c:v>Conv / s1</c:v>
                  </c:pt>
                  <c:pt idx="5">
                    <c:v>Conv dw/ s1</c:v>
                  </c:pt>
                  <c:pt idx="6">
                    <c:v>Conv / s1</c:v>
                  </c:pt>
                  <c:pt idx="7">
                    <c:v>Conv dw/ s2</c:v>
                  </c:pt>
                  <c:pt idx="8">
                    <c:v>Conv / s1</c:v>
                  </c:pt>
                  <c:pt idx="9">
                    <c:v>Conv dw/ s1</c:v>
                  </c:pt>
                  <c:pt idx="10">
                    <c:v>Conv / s1</c:v>
                  </c:pt>
                  <c:pt idx="11">
                    <c:v>Conv dw/ s2</c:v>
                  </c:pt>
                  <c:pt idx="12">
                    <c:v>Conv / s1</c:v>
                  </c:pt>
                  <c:pt idx="13">
                    <c:v>Conv dw/ s1</c:v>
                  </c:pt>
                  <c:pt idx="14">
                    <c:v>Conv / s1</c:v>
                  </c:pt>
                  <c:pt idx="15">
                    <c:v>Conv dw/ s1</c:v>
                  </c:pt>
                  <c:pt idx="16">
                    <c:v>Conv / s1</c:v>
                  </c:pt>
                  <c:pt idx="17">
                    <c:v>Conv dw/ s1</c:v>
                  </c:pt>
                  <c:pt idx="18">
                    <c:v>Conv / s1</c:v>
                  </c:pt>
                  <c:pt idx="19">
                    <c:v>Conv dw/ s1</c:v>
                  </c:pt>
                  <c:pt idx="20">
                    <c:v>Conv / s1</c:v>
                  </c:pt>
                  <c:pt idx="21">
                    <c:v>Conv dw/ s1</c:v>
                  </c:pt>
                  <c:pt idx="22">
                    <c:v>Conv / s1</c:v>
                  </c:pt>
                  <c:pt idx="23">
                    <c:v>Conv dw/ s2</c:v>
                  </c:pt>
                  <c:pt idx="24">
                    <c:v>Conv / s1</c:v>
                  </c:pt>
                  <c:pt idx="25">
                    <c:v>Conv dw/ s1</c:v>
                  </c:pt>
                  <c:pt idx="26">
                    <c:v>Conv / s1</c:v>
                  </c:pt>
                </c:lvl>
                <c:lvl>
                  <c:pt idx="0">
                    <c:v>Layer 1</c:v>
                  </c:pt>
                  <c:pt idx="1">
                    <c:v>Layer 2</c:v>
                  </c:pt>
                  <c:pt idx="2">
                    <c:v>Layer 3</c:v>
                  </c:pt>
                  <c:pt idx="3">
                    <c:v>Layer 4</c:v>
                  </c:pt>
                  <c:pt idx="4">
                    <c:v>Layer 5</c:v>
                  </c:pt>
                  <c:pt idx="5">
                    <c:v>Layer 6</c:v>
                  </c:pt>
                  <c:pt idx="6">
                    <c:v>Layer 7</c:v>
                  </c:pt>
                  <c:pt idx="7">
                    <c:v>Layer 8</c:v>
                  </c:pt>
                  <c:pt idx="8">
                    <c:v>Layer 9</c:v>
                  </c:pt>
                  <c:pt idx="9">
                    <c:v>Layer 10</c:v>
                  </c:pt>
                  <c:pt idx="10">
                    <c:v>Layer 11</c:v>
                  </c:pt>
                  <c:pt idx="11">
                    <c:v>Layer 12</c:v>
                  </c:pt>
                  <c:pt idx="12">
                    <c:v>Layer 13</c:v>
                  </c:pt>
                  <c:pt idx="13">
                    <c:v>Layer 14</c:v>
                  </c:pt>
                  <c:pt idx="14">
                    <c:v>Layer 15</c:v>
                  </c:pt>
                  <c:pt idx="15">
                    <c:v>Layer 16</c:v>
                  </c:pt>
                  <c:pt idx="16">
                    <c:v>Layer 17</c:v>
                  </c:pt>
                  <c:pt idx="17">
                    <c:v>Layer 18</c:v>
                  </c:pt>
                  <c:pt idx="18">
                    <c:v>Layer 19</c:v>
                  </c:pt>
                  <c:pt idx="19">
                    <c:v>Layer 20</c:v>
                  </c:pt>
                  <c:pt idx="20">
                    <c:v>Layer 21</c:v>
                  </c:pt>
                  <c:pt idx="21">
                    <c:v>Layer 22</c:v>
                  </c:pt>
                  <c:pt idx="22">
                    <c:v>Layer 23</c:v>
                  </c:pt>
                  <c:pt idx="23">
                    <c:v>Layer 24</c:v>
                  </c:pt>
                  <c:pt idx="24">
                    <c:v>Layer 25</c:v>
                  </c:pt>
                  <c:pt idx="25">
                    <c:v>Layer 26</c:v>
                  </c:pt>
                  <c:pt idx="26">
                    <c:v>Layer 27</c:v>
                  </c:pt>
                </c:lvl>
              </c:multiLvlStrCache>
            </c:multiLvlStrRef>
          </c:cat>
          <c:val>
            <c:numRef>
              <c:f>0</c:f>
              <c:numCache>
                <c:formatCode>General</c:formatCode>
                <c:ptCount val="27"/>
                <c:pt idx="0">
                  <c:v>117</c:v>
                </c:pt>
                <c:pt idx="1">
                  <c:v>4592428</c:v>
                </c:pt>
                <c:pt idx="2">
                  <c:v>2812953</c:v>
                </c:pt>
                <c:pt idx="3">
                  <c:v>1643082</c:v>
                </c:pt>
                <c:pt idx="4">
                  <c:v>1811238</c:v>
                </c:pt>
                <c:pt idx="5">
                  <c:v>2864390</c:v>
                </c:pt>
                <c:pt idx="6">
                  <c:v>2930826</c:v>
                </c:pt>
                <c:pt idx="7">
                  <c:v>724487</c:v>
                </c:pt>
                <c:pt idx="8">
                  <c:v>1415047</c:v>
                </c:pt>
                <c:pt idx="9">
                  <c:v>1290680</c:v>
                </c:pt>
                <c:pt idx="10">
                  <c:v>2514115</c:v>
                </c:pt>
                <c:pt idx="11">
                  <c:v>323829</c:v>
                </c:pt>
                <c:pt idx="12">
                  <c:v>1243565</c:v>
                </c:pt>
                <c:pt idx="13">
                  <c:v>618821</c:v>
                </c:pt>
                <c:pt idx="14">
                  <c:v>2378128</c:v>
                </c:pt>
                <c:pt idx="15">
                  <c:v>618552</c:v>
                </c:pt>
                <c:pt idx="16">
                  <c:v>2379441</c:v>
                </c:pt>
                <c:pt idx="17">
                  <c:v>617352</c:v>
                </c:pt>
                <c:pt idx="18">
                  <c:v>2376779</c:v>
                </c:pt>
                <c:pt idx="19">
                  <c:v>617371</c:v>
                </c:pt>
                <c:pt idx="20">
                  <c:v>2378745</c:v>
                </c:pt>
                <c:pt idx="21">
                  <c:v>616974</c:v>
                </c:pt>
                <c:pt idx="22">
                  <c:v>2378158</c:v>
                </c:pt>
                <c:pt idx="23">
                  <c:v>156305</c:v>
                </c:pt>
                <c:pt idx="24">
                  <c:v>1282711</c:v>
                </c:pt>
                <c:pt idx="25">
                  <c:v>302371</c:v>
                </c:pt>
                <c:pt idx="26">
                  <c:v>2517805</c:v>
                </c:pt>
              </c:numCache>
            </c:numRef>
          </c:val>
        </c:ser>
        <c:ser>
          <c:idx val="1"/>
          <c:order val="1"/>
          <c:tx>
            <c:strRef>
              <c:f>label 1</c:f>
              <c:strCache>
                <c:ptCount val="1"/>
                <c:pt idx="0">
                  <c:v>Integer Quantization</c:v>
                </c:pt>
              </c:strCache>
            </c:strRef>
          </c:tx>
          <c:spPr>
            <a:solidFill>
              <a:srgbClr val="f3790b"/>
            </a:solidFill>
            <a:ln>
              <a:noFill/>
            </a:ln>
          </c:spPr>
          <c:invertIfNegative val="0"/>
          <c:dPt>
            <c:idx val="0"/>
            <c:invertIfNegative val="0"/>
            <c:spPr>
              <a:solidFill>
                <a:srgbClr val="f3790b"/>
              </a:solidFill>
              <a:ln>
                <a:noFill/>
              </a:ln>
            </c:spPr>
          </c:dPt>
          <c:dPt>
            <c:idx val="1"/>
            <c:invertIfNegative val="0"/>
            <c:spPr>
              <a:solidFill>
                <a:srgbClr val="f3790b"/>
              </a:solidFill>
              <a:ln>
                <a:noFill/>
              </a:ln>
            </c:spPr>
          </c:dPt>
          <c:dPt>
            <c:idx val="3"/>
            <c:invertIfNegative val="0"/>
            <c:spPr>
              <a:solidFill>
                <a:srgbClr val="f3790b"/>
              </a:solidFill>
              <a:ln>
                <a:noFill/>
              </a:ln>
            </c:spPr>
          </c:dPt>
          <c:dPt>
            <c:idx val="4"/>
            <c:invertIfNegative val="0"/>
            <c:spPr>
              <a:solidFill>
                <a:srgbClr val="f3790b"/>
              </a:solidFill>
              <a:ln>
                <a:noFill/>
              </a:ln>
            </c:spPr>
          </c:dPt>
          <c:dPt>
            <c:idx val="5"/>
            <c:invertIfNegative val="0"/>
            <c:spPr>
              <a:solidFill>
                <a:srgbClr val="f3790b"/>
              </a:solidFill>
              <a:ln>
                <a:noFill/>
              </a:ln>
            </c:spPr>
          </c:dPt>
          <c:dPt>
            <c:idx val="6"/>
            <c:invertIfNegative val="0"/>
            <c:spPr>
              <a:solidFill>
                <a:srgbClr val="f3790b"/>
              </a:solidFill>
              <a:ln>
                <a:noFill/>
              </a:ln>
            </c:spPr>
          </c:dPt>
          <c:dPt>
            <c:idx val="7"/>
            <c:invertIfNegative val="0"/>
            <c:spPr>
              <a:solidFill>
                <a:srgbClr val="f3790b"/>
              </a:solidFill>
              <a:ln>
                <a:noFill/>
              </a:ln>
            </c:spPr>
          </c:dPt>
          <c:dPt>
            <c:idx val="8"/>
            <c:invertIfNegative val="0"/>
            <c:spPr>
              <a:solidFill>
                <a:srgbClr val="f3790b"/>
              </a:solidFill>
              <a:ln>
                <a:noFill/>
              </a:ln>
            </c:spPr>
          </c:dPt>
          <c:dPt>
            <c:idx val="9"/>
            <c:invertIfNegative val="0"/>
            <c:spPr>
              <a:solidFill>
                <a:srgbClr val="f3790b"/>
              </a:solidFill>
              <a:ln>
                <a:noFill/>
              </a:ln>
            </c:spPr>
          </c:dPt>
          <c:dPt>
            <c:idx val="10"/>
            <c:invertIfNegative val="0"/>
            <c:spPr>
              <a:solidFill>
                <a:srgbClr val="f3790b"/>
              </a:solidFill>
              <a:ln>
                <a:noFill/>
              </a:ln>
            </c:spPr>
          </c:dPt>
          <c:dPt>
            <c:idx val="12"/>
            <c:invertIfNegative val="0"/>
            <c:spPr>
              <a:solidFill>
                <a:srgbClr val="f3790b"/>
              </a:solidFill>
              <a:ln>
                <a:noFill/>
              </a:ln>
            </c:spPr>
          </c:dPt>
          <c:dPt>
            <c:idx val="13"/>
            <c:invertIfNegative val="0"/>
            <c:spPr>
              <a:solidFill>
                <a:srgbClr val="f3790b"/>
              </a:solidFill>
              <a:ln>
                <a:noFill/>
              </a:ln>
            </c:spPr>
          </c:dPt>
          <c:dPt>
            <c:idx val="21"/>
            <c:invertIfNegative val="0"/>
            <c:spPr>
              <a:solidFill>
                <a:srgbClr val="f3790b"/>
              </a:solidFill>
              <a:ln>
                <a:noFill/>
              </a:ln>
            </c:spPr>
          </c:dPt>
          <c:dPt>
            <c:idx val="23"/>
            <c:invertIfNegative val="0"/>
            <c:spPr>
              <a:solidFill>
                <a:srgbClr val="f3790b"/>
              </a:solidFill>
              <a:ln>
                <a:noFill/>
              </a:ln>
            </c:spPr>
          </c:dPt>
          <c:dPt>
            <c:idx val="25"/>
            <c:invertIfNegative val="0"/>
            <c:spPr>
              <a:solidFill>
                <a:srgbClr val="f3790b"/>
              </a:solidFill>
              <a:ln>
                <a:noFill/>
              </a:ln>
            </c:spPr>
          </c:dPt>
          <c:dLbls>
            <c:numFmt formatCode="General" sourceLinked="0"/>
            <c:dLbl>
              <c:idx val="0"/>
              <c:numFmt formatCode="General" sourceLinked="0"/>
              <c:txPr>
                <a:bodyPr/>
                <a:lstStyle/>
                <a:p>
                  <a:pPr>
                    <a:defRPr b="0" sz="1100" spc="-1" strike="noStrike">
                      <a:solidFill>
                        <a:srgbClr val="000000"/>
                      </a:solidFill>
                      <a:latin typeface="Tw Cen MT"/>
                      <a:ea typeface="DejaVu Sans"/>
                    </a:defRPr>
                  </a:pPr>
                </a:p>
              </c:txPr>
              <c:dLblPos val="outEnd"/>
              <c:showLegendKey val="0"/>
              <c:showVal val="1"/>
              <c:showCatName val="0"/>
              <c:showSerName val="0"/>
              <c:showPercent val="0"/>
              <c:separator>; </c:separator>
            </c:dLbl>
            <c:dLbl>
              <c:idx val="1"/>
              <c:numFmt formatCode="General" sourceLinked="0"/>
              <c:txPr>
                <a:bodyPr/>
                <a:lstStyle/>
                <a:p>
                  <a:pPr>
                    <a:defRPr b="0" sz="1100" spc="-1" strike="noStrike">
                      <a:solidFill>
                        <a:srgbClr val="000000"/>
                      </a:solidFill>
                      <a:latin typeface="Tw Cen MT"/>
                      <a:ea typeface="DejaVu Sans"/>
                    </a:defRPr>
                  </a:pPr>
                </a:p>
              </c:txPr>
              <c:dLblPos val="outEnd"/>
              <c:showLegendKey val="0"/>
              <c:showVal val="1"/>
              <c:showCatName val="0"/>
              <c:showSerName val="0"/>
              <c:showPercent val="0"/>
              <c:separator>; </c:separator>
            </c:dLbl>
            <c:dLbl>
              <c:idx val="3"/>
              <c:numFmt formatCode="General" sourceLinked="0"/>
              <c:txPr>
                <a:bodyPr/>
                <a:lstStyle/>
                <a:p>
                  <a:pPr>
                    <a:defRPr b="0" sz="1100" spc="-1" strike="noStrike">
                      <a:solidFill>
                        <a:srgbClr val="000000"/>
                      </a:solidFill>
                      <a:latin typeface="Tw Cen MT"/>
                      <a:ea typeface="DejaVu Sans"/>
                    </a:defRPr>
                  </a:pPr>
                </a:p>
              </c:txPr>
              <c:dLblPos val="outEnd"/>
              <c:showLegendKey val="0"/>
              <c:showVal val="1"/>
              <c:showCatName val="0"/>
              <c:showSerName val="0"/>
              <c:showPercent val="0"/>
              <c:separator>; </c:separator>
            </c:dLbl>
            <c:dLbl>
              <c:idx val="4"/>
              <c:numFmt formatCode="General" sourceLinked="0"/>
              <c:txPr>
                <a:bodyPr/>
                <a:lstStyle/>
                <a:p>
                  <a:pPr>
                    <a:defRPr b="0" sz="1100" spc="-1" strike="noStrike">
                      <a:solidFill>
                        <a:srgbClr val="000000"/>
                      </a:solidFill>
                      <a:latin typeface="Tw Cen MT"/>
                      <a:ea typeface="DejaVu Sans"/>
                    </a:defRPr>
                  </a:pPr>
                </a:p>
              </c:txPr>
              <c:dLblPos val="outEnd"/>
              <c:showLegendKey val="0"/>
              <c:showVal val="1"/>
              <c:showCatName val="0"/>
              <c:showSerName val="0"/>
              <c:showPercent val="0"/>
              <c:separator>; </c:separator>
            </c:dLbl>
            <c:dLbl>
              <c:idx val="5"/>
              <c:numFmt formatCode="General" sourceLinked="0"/>
              <c:txPr>
                <a:bodyPr/>
                <a:lstStyle/>
                <a:p>
                  <a:pPr>
                    <a:defRPr b="0" sz="1100" spc="-1" strike="noStrike">
                      <a:solidFill>
                        <a:srgbClr val="000000"/>
                      </a:solidFill>
                      <a:latin typeface="Tw Cen MT"/>
                      <a:ea typeface="DejaVu Sans"/>
                    </a:defRPr>
                  </a:pPr>
                </a:p>
              </c:txPr>
              <c:dLblPos val="outEnd"/>
              <c:showLegendKey val="0"/>
              <c:showVal val="1"/>
              <c:showCatName val="0"/>
              <c:showSerName val="0"/>
              <c:showPercent val="0"/>
              <c:separator>; </c:separator>
            </c:dLbl>
            <c:dLbl>
              <c:idx val="6"/>
              <c:numFmt formatCode="General" sourceLinked="0"/>
              <c:txPr>
                <a:bodyPr/>
                <a:lstStyle/>
                <a:p>
                  <a:pPr>
                    <a:defRPr b="0" sz="1100" spc="-1" strike="noStrike">
                      <a:solidFill>
                        <a:srgbClr val="000000"/>
                      </a:solidFill>
                      <a:latin typeface="Tw Cen MT"/>
                      <a:ea typeface="DejaVu Sans"/>
                    </a:defRPr>
                  </a:pPr>
                </a:p>
              </c:txPr>
              <c:dLblPos val="outEnd"/>
              <c:showLegendKey val="0"/>
              <c:showVal val="1"/>
              <c:showCatName val="0"/>
              <c:showSerName val="0"/>
              <c:showPercent val="0"/>
              <c:separator>; </c:separator>
            </c:dLbl>
            <c:dLbl>
              <c:idx val="7"/>
              <c:numFmt formatCode="General" sourceLinked="0"/>
              <c:txPr>
                <a:bodyPr/>
                <a:lstStyle/>
                <a:p>
                  <a:pPr>
                    <a:defRPr b="0" sz="1100" spc="-1" strike="noStrike">
                      <a:solidFill>
                        <a:srgbClr val="000000"/>
                      </a:solidFill>
                      <a:latin typeface="Tw Cen MT"/>
                      <a:ea typeface="DejaVu Sans"/>
                    </a:defRPr>
                  </a:pPr>
                </a:p>
              </c:txPr>
              <c:dLblPos val="outEnd"/>
              <c:showLegendKey val="0"/>
              <c:showVal val="1"/>
              <c:showCatName val="0"/>
              <c:showSerName val="0"/>
              <c:showPercent val="0"/>
              <c:separator>; </c:separator>
            </c:dLbl>
            <c:dLbl>
              <c:idx val="8"/>
              <c:numFmt formatCode="General" sourceLinked="0"/>
              <c:txPr>
                <a:bodyPr/>
                <a:lstStyle/>
                <a:p>
                  <a:pPr>
                    <a:defRPr b="0" sz="1100" spc="-1" strike="noStrike">
                      <a:solidFill>
                        <a:srgbClr val="000000"/>
                      </a:solidFill>
                      <a:latin typeface="Tw Cen MT"/>
                      <a:ea typeface="DejaVu Sans"/>
                    </a:defRPr>
                  </a:pPr>
                </a:p>
              </c:txPr>
              <c:dLblPos val="outEnd"/>
              <c:showLegendKey val="0"/>
              <c:showVal val="1"/>
              <c:showCatName val="0"/>
              <c:showSerName val="0"/>
              <c:showPercent val="0"/>
              <c:separator>; </c:separator>
            </c:dLbl>
            <c:dLbl>
              <c:idx val="9"/>
              <c:numFmt formatCode="General" sourceLinked="0"/>
              <c:txPr>
                <a:bodyPr/>
                <a:lstStyle/>
                <a:p>
                  <a:pPr>
                    <a:defRPr b="0" sz="1100" spc="-1" strike="noStrike">
                      <a:solidFill>
                        <a:srgbClr val="000000"/>
                      </a:solidFill>
                      <a:latin typeface="Tw Cen MT"/>
                      <a:ea typeface="DejaVu Sans"/>
                    </a:defRPr>
                  </a:pPr>
                </a:p>
              </c:txPr>
              <c:dLblPos val="outEnd"/>
              <c:showLegendKey val="0"/>
              <c:showVal val="1"/>
              <c:showCatName val="0"/>
              <c:showSerName val="0"/>
              <c:showPercent val="0"/>
              <c:separator>; </c:separator>
            </c:dLbl>
            <c:dLbl>
              <c:idx val="10"/>
              <c:numFmt formatCode="General" sourceLinked="0"/>
              <c:txPr>
                <a:bodyPr/>
                <a:lstStyle/>
                <a:p>
                  <a:pPr>
                    <a:defRPr b="0" sz="1100" spc="-1" strike="noStrike">
                      <a:solidFill>
                        <a:srgbClr val="000000"/>
                      </a:solidFill>
                      <a:latin typeface="Tw Cen MT"/>
                      <a:ea typeface="DejaVu Sans"/>
                    </a:defRPr>
                  </a:pPr>
                </a:p>
              </c:txPr>
              <c:dLblPos val="outEnd"/>
              <c:showLegendKey val="0"/>
              <c:showVal val="1"/>
              <c:showCatName val="0"/>
              <c:showSerName val="0"/>
              <c:showPercent val="0"/>
              <c:separator>; </c:separator>
            </c:dLbl>
            <c:dLbl>
              <c:idx val="12"/>
              <c:numFmt formatCode="General" sourceLinked="0"/>
              <c:txPr>
                <a:bodyPr/>
                <a:lstStyle/>
                <a:p>
                  <a:pPr>
                    <a:defRPr b="0" sz="1100" spc="-1" strike="noStrike">
                      <a:solidFill>
                        <a:srgbClr val="000000"/>
                      </a:solidFill>
                      <a:latin typeface="Tw Cen MT"/>
                      <a:ea typeface="DejaVu Sans"/>
                    </a:defRPr>
                  </a:pPr>
                </a:p>
              </c:txPr>
              <c:dLblPos val="outEnd"/>
              <c:showLegendKey val="0"/>
              <c:showVal val="1"/>
              <c:showCatName val="0"/>
              <c:showSerName val="0"/>
              <c:showPercent val="0"/>
              <c:separator>; </c:separator>
            </c:dLbl>
            <c:dLbl>
              <c:idx val="13"/>
              <c:numFmt formatCode="General" sourceLinked="0"/>
              <c:txPr>
                <a:bodyPr/>
                <a:lstStyle/>
                <a:p>
                  <a:pPr>
                    <a:defRPr b="0" sz="1100" spc="-1" strike="noStrike">
                      <a:solidFill>
                        <a:srgbClr val="000000"/>
                      </a:solidFill>
                      <a:latin typeface="Tw Cen MT"/>
                      <a:ea typeface="DejaVu Sans"/>
                    </a:defRPr>
                  </a:pPr>
                </a:p>
              </c:txPr>
              <c:dLblPos val="outEnd"/>
              <c:showLegendKey val="0"/>
              <c:showVal val="1"/>
              <c:showCatName val="0"/>
              <c:showSerName val="0"/>
              <c:showPercent val="0"/>
              <c:separator>; </c:separator>
            </c:dLbl>
            <c:dLbl>
              <c:idx val="21"/>
              <c:numFmt formatCode="General" sourceLinked="0"/>
              <c:txPr>
                <a:bodyPr/>
                <a:lstStyle/>
                <a:p>
                  <a:pPr>
                    <a:defRPr b="0" sz="1100" spc="-1" strike="noStrike">
                      <a:solidFill>
                        <a:srgbClr val="000000"/>
                      </a:solidFill>
                      <a:latin typeface="Tw Cen MT"/>
                      <a:ea typeface="DejaVu Sans"/>
                    </a:defRPr>
                  </a:pPr>
                </a:p>
              </c:txPr>
              <c:dLblPos val="outEnd"/>
              <c:showLegendKey val="0"/>
              <c:showVal val="1"/>
              <c:showCatName val="0"/>
              <c:showSerName val="0"/>
              <c:showPercent val="0"/>
              <c:separator>; </c:separator>
            </c:dLbl>
            <c:dLbl>
              <c:idx val="23"/>
              <c:numFmt formatCode="General" sourceLinked="0"/>
              <c:txPr>
                <a:bodyPr/>
                <a:lstStyle/>
                <a:p>
                  <a:pPr>
                    <a:defRPr b="0" sz="1100" spc="-1" strike="noStrike">
                      <a:solidFill>
                        <a:srgbClr val="000000"/>
                      </a:solidFill>
                      <a:latin typeface="Tw Cen MT"/>
                      <a:ea typeface="DejaVu Sans"/>
                    </a:defRPr>
                  </a:pPr>
                </a:p>
              </c:txPr>
              <c:dLblPos val="outEnd"/>
              <c:showLegendKey val="0"/>
              <c:showVal val="1"/>
              <c:showCatName val="0"/>
              <c:showSerName val="0"/>
              <c:showPercent val="0"/>
              <c:separator>; </c:separator>
            </c:dLbl>
            <c:dLbl>
              <c:idx val="25"/>
              <c:numFmt formatCode="General" sourceLinked="0"/>
              <c:txPr>
                <a:bodyPr/>
                <a:lstStyle/>
                <a:p>
                  <a:pPr>
                    <a:defRPr b="0" sz="1100" spc="-1" strike="noStrike">
                      <a:solidFill>
                        <a:srgbClr val="000000"/>
                      </a:solidFill>
                      <a:latin typeface="Tw Cen MT"/>
                      <a:ea typeface="DejaVu Sans"/>
                    </a:defRPr>
                  </a:pPr>
                </a:p>
              </c:txPr>
              <c:dLblPos val="outEnd"/>
              <c:showLegendKey val="0"/>
              <c:showVal val="1"/>
              <c:showCatName val="0"/>
              <c:showSerName val="0"/>
              <c:showPercent val="0"/>
              <c:separator>; </c:separator>
            </c:dLbl>
            <c:txPr>
              <a:bodyPr rot="-5400000"/>
              <a:lstStyle/>
              <a:p>
                <a:pPr>
                  <a:defRPr b="0" sz="1100" spc="-1" strike="noStrike">
                    <a:solidFill>
                      <a:srgbClr val="404040"/>
                    </a:solidFill>
                    <a:latin typeface="Tw Cen MT"/>
                    <a:ea typeface="DejaVu Sans"/>
                  </a:defRPr>
                </a:pPr>
              </a:p>
            </c:txPr>
            <c:dLblPos val="outEnd"/>
            <c:showLegendKey val="0"/>
            <c:showVal val="1"/>
            <c:showCatName val="0"/>
            <c:showSerName val="0"/>
            <c:showPercent val="0"/>
            <c:separator>; </c:separator>
            <c:showLeaderLines val="0"/>
          </c:dLbls>
          <c:cat>
            <c:multiLvlStrRef>
              <c:f>categories</c:f>
              <c:multiLvlStrCache>
                <c:ptCount val="27"/>
                <c:lvl>
                  <c:pt idx="0">
                    <c:v>Conv / s2</c:v>
                  </c:pt>
                  <c:pt idx="1">
                    <c:v>Conv dw/ s1</c:v>
                  </c:pt>
                  <c:pt idx="2">
                    <c:v>Conv / s1</c:v>
                  </c:pt>
                  <c:pt idx="3">
                    <c:v>Conv dw/ s2</c:v>
                  </c:pt>
                  <c:pt idx="4">
                    <c:v>Conv / s1</c:v>
                  </c:pt>
                  <c:pt idx="5">
                    <c:v>Conv dw/ s1</c:v>
                  </c:pt>
                  <c:pt idx="6">
                    <c:v>Conv / s1</c:v>
                  </c:pt>
                  <c:pt idx="7">
                    <c:v>Conv dw/ s2</c:v>
                  </c:pt>
                  <c:pt idx="8">
                    <c:v>Conv / s1</c:v>
                  </c:pt>
                  <c:pt idx="9">
                    <c:v>Conv dw/ s1</c:v>
                  </c:pt>
                  <c:pt idx="10">
                    <c:v>Conv / s1</c:v>
                  </c:pt>
                  <c:pt idx="11">
                    <c:v>Conv dw/ s2</c:v>
                  </c:pt>
                  <c:pt idx="12">
                    <c:v>Conv / s1</c:v>
                  </c:pt>
                  <c:pt idx="13">
                    <c:v>Conv dw/ s1</c:v>
                  </c:pt>
                  <c:pt idx="14">
                    <c:v>Conv / s1</c:v>
                  </c:pt>
                  <c:pt idx="15">
                    <c:v>Conv dw/ s1</c:v>
                  </c:pt>
                  <c:pt idx="16">
                    <c:v>Conv / s1</c:v>
                  </c:pt>
                  <c:pt idx="17">
                    <c:v>Conv dw/ s1</c:v>
                  </c:pt>
                  <c:pt idx="18">
                    <c:v>Conv / s1</c:v>
                  </c:pt>
                  <c:pt idx="19">
                    <c:v>Conv dw/ s1</c:v>
                  </c:pt>
                  <c:pt idx="20">
                    <c:v>Conv / s1</c:v>
                  </c:pt>
                  <c:pt idx="21">
                    <c:v>Conv dw/ s1</c:v>
                  </c:pt>
                  <c:pt idx="22">
                    <c:v>Conv / s1</c:v>
                  </c:pt>
                  <c:pt idx="23">
                    <c:v>Conv dw/ s2</c:v>
                  </c:pt>
                  <c:pt idx="24">
                    <c:v>Conv / s1</c:v>
                  </c:pt>
                  <c:pt idx="25">
                    <c:v>Conv dw/ s1</c:v>
                  </c:pt>
                  <c:pt idx="26">
                    <c:v>Conv / s1</c:v>
                  </c:pt>
                </c:lvl>
                <c:lvl>
                  <c:pt idx="0">
                    <c:v>Layer 1</c:v>
                  </c:pt>
                  <c:pt idx="1">
                    <c:v>Layer 2</c:v>
                  </c:pt>
                  <c:pt idx="2">
                    <c:v>Layer 3</c:v>
                  </c:pt>
                  <c:pt idx="3">
                    <c:v>Layer 4</c:v>
                  </c:pt>
                  <c:pt idx="4">
                    <c:v>Layer 5</c:v>
                  </c:pt>
                  <c:pt idx="5">
                    <c:v>Layer 6</c:v>
                  </c:pt>
                  <c:pt idx="6">
                    <c:v>Layer 7</c:v>
                  </c:pt>
                  <c:pt idx="7">
                    <c:v>Layer 8</c:v>
                  </c:pt>
                  <c:pt idx="8">
                    <c:v>Layer 9</c:v>
                  </c:pt>
                  <c:pt idx="9">
                    <c:v>Layer 10</c:v>
                  </c:pt>
                  <c:pt idx="10">
                    <c:v>Layer 11</c:v>
                  </c:pt>
                  <c:pt idx="11">
                    <c:v>Layer 12</c:v>
                  </c:pt>
                  <c:pt idx="12">
                    <c:v>Layer 13</c:v>
                  </c:pt>
                  <c:pt idx="13">
                    <c:v>Layer 14</c:v>
                  </c:pt>
                  <c:pt idx="14">
                    <c:v>Layer 15</c:v>
                  </c:pt>
                  <c:pt idx="15">
                    <c:v>Layer 16</c:v>
                  </c:pt>
                  <c:pt idx="16">
                    <c:v>Layer 17</c:v>
                  </c:pt>
                  <c:pt idx="17">
                    <c:v>Layer 18</c:v>
                  </c:pt>
                  <c:pt idx="18">
                    <c:v>Layer 19</c:v>
                  </c:pt>
                  <c:pt idx="19">
                    <c:v>Layer 20</c:v>
                  </c:pt>
                  <c:pt idx="20">
                    <c:v>Layer 21</c:v>
                  </c:pt>
                  <c:pt idx="21">
                    <c:v>Layer 22</c:v>
                  </c:pt>
                  <c:pt idx="22">
                    <c:v>Layer 23</c:v>
                  </c:pt>
                  <c:pt idx="23">
                    <c:v>Layer 24</c:v>
                  </c:pt>
                  <c:pt idx="24">
                    <c:v>Layer 25</c:v>
                  </c:pt>
                  <c:pt idx="25">
                    <c:v>Layer 26</c:v>
                  </c:pt>
                  <c:pt idx="26">
                    <c:v>Layer 27</c:v>
                  </c:pt>
                </c:lvl>
              </c:multiLvlStrCache>
            </c:multiLvlStrRef>
          </c:cat>
          <c:val>
            <c:numRef>
              <c:f>1</c:f>
              <c:numCache>
                <c:formatCode>General</c:formatCode>
                <c:ptCount val="27"/>
                <c:pt idx="0">
                  <c:v>141</c:v>
                </c:pt>
                <c:pt idx="1">
                  <c:v>5181152</c:v>
                </c:pt>
                <c:pt idx="2">
                  <c:v>3459423</c:v>
                </c:pt>
                <c:pt idx="3">
                  <c:v>1957114</c:v>
                </c:pt>
                <c:pt idx="4">
                  <c:v>2307584</c:v>
                </c:pt>
                <c:pt idx="5">
                  <c:v>3499873</c:v>
                </c:pt>
                <c:pt idx="6">
                  <c:v>3784878</c:v>
                </c:pt>
                <c:pt idx="7">
                  <c:v>882180</c:v>
                </c:pt>
                <c:pt idx="8">
                  <c:v>1838264</c:v>
                </c:pt>
                <c:pt idx="9">
                  <c:v>1610017</c:v>
                </c:pt>
                <c:pt idx="10">
                  <c:v>3295945</c:v>
                </c:pt>
                <c:pt idx="11">
                  <c:v>404305</c:v>
                </c:pt>
                <c:pt idx="12">
                  <c:v>1633667</c:v>
                </c:pt>
                <c:pt idx="13">
                  <c:v>778814</c:v>
                </c:pt>
                <c:pt idx="14">
                  <c:v>3135188</c:v>
                </c:pt>
                <c:pt idx="15">
                  <c:v>779260</c:v>
                </c:pt>
                <c:pt idx="16">
                  <c:v>3136301</c:v>
                </c:pt>
                <c:pt idx="17">
                  <c:v>778725</c:v>
                </c:pt>
                <c:pt idx="18">
                  <c:v>3135770</c:v>
                </c:pt>
                <c:pt idx="19">
                  <c:v>780717</c:v>
                </c:pt>
                <c:pt idx="20">
                  <c:v>3136382</c:v>
                </c:pt>
                <c:pt idx="21">
                  <c:v>778772</c:v>
                </c:pt>
                <c:pt idx="22">
                  <c:v>3138519</c:v>
                </c:pt>
                <c:pt idx="23">
                  <c:v>196930</c:v>
                </c:pt>
                <c:pt idx="24">
                  <c:v>1662705</c:v>
                </c:pt>
                <c:pt idx="25">
                  <c:v>383145</c:v>
                </c:pt>
                <c:pt idx="26">
                  <c:v>3258267</c:v>
                </c:pt>
              </c:numCache>
            </c:numRef>
          </c:val>
        </c:ser>
        <c:gapWidth val="219"/>
        <c:overlap val="-27"/>
        <c:axId val="88409422"/>
        <c:axId val="81744639"/>
      </c:barChart>
      <c:catAx>
        <c:axId val="88409422"/>
        <c:scaling>
          <c:orientation val="minMax"/>
        </c:scaling>
        <c:delete val="0"/>
        <c:axPos val="b"/>
        <c:numFmt formatCode="[$-409]mm/dd/yyyy" sourceLinked="1"/>
        <c:majorTickMark val="none"/>
        <c:minorTickMark val="none"/>
        <c:tickLblPos val="nextTo"/>
        <c:spPr>
          <a:ln w="9360">
            <a:solidFill>
              <a:srgbClr val="d9d9d9"/>
            </a:solidFill>
            <a:round/>
          </a:ln>
        </c:spPr>
        <c:txPr>
          <a:bodyPr rot="-5400000"/>
          <a:lstStyle/>
          <a:p>
            <a:pPr>
              <a:defRPr b="0" sz="800" spc="-1" strike="noStrike">
                <a:solidFill>
                  <a:srgbClr val="595959"/>
                </a:solidFill>
                <a:latin typeface="Tw Cen MT"/>
                <a:ea typeface="DejaVu Sans"/>
              </a:defRPr>
            </a:pPr>
          </a:p>
        </c:txPr>
        <c:crossAx val="81744639"/>
        <c:crosses val="autoZero"/>
        <c:auto val="1"/>
        <c:lblAlgn val="ctr"/>
        <c:lblOffset val="100"/>
        <c:noMultiLvlLbl val="0"/>
      </c:catAx>
      <c:valAx>
        <c:axId val="81744639"/>
        <c:scaling>
          <c:orientation val="minMax"/>
          <c:max val="5500000"/>
          <c:min val="0"/>
        </c:scaling>
        <c:delete val="0"/>
        <c:axPos val="l"/>
        <c:majorGridlines>
          <c:spPr>
            <a:ln w="9360">
              <a:solidFill>
                <a:srgbClr val="d9d9d9"/>
              </a:solidFill>
              <a:round/>
            </a:ln>
          </c:spPr>
        </c:majorGridlines>
        <c:title>
          <c:tx>
            <c:rich>
              <a:bodyPr rot="-5400000"/>
              <a:lstStyle/>
              <a:p>
                <a:pPr>
                  <a:defRPr b="0" lang="it-IT" sz="2000" spc="-1" strike="noStrike">
                    <a:solidFill>
                      <a:srgbClr val="595959"/>
                    </a:solidFill>
                    <a:latin typeface="Tw Cen MT"/>
                    <a:ea typeface="DejaVu Sans"/>
                  </a:defRPr>
                </a:pPr>
                <a:r>
                  <a:rPr b="0" lang="it-IT" sz="2000" spc="-1" strike="noStrike">
                    <a:solidFill>
                      <a:srgbClr val="595959"/>
                    </a:solidFill>
                    <a:latin typeface="Tw Cen MT"/>
                    <a:ea typeface="DejaVu Sans"/>
                  </a:rPr>
                  <a:t>Cicli</a:t>
                </a:r>
              </a:p>
            </c:rich>
          </c:tx>
          <c:layout>
            <c:manualLayout>
              <c:xMode val="edge"/>
              <c:yMode val="edge"/>
              <c:x val="0.0300198244123478"/>
              <c:y val="0.375614807144706"/>
            </c:manualLayout>
          </c:layout>
          <c:overlay val="0"/>
          <c:spPr>
            <a:noFill/>
            <a:ln>
              <a:noFill/>
            </a:ln>
          </c:spPr>
        </c:title>
        <c:numFmt formatCode="#,##0" sourceLinked="0"/>
        <c:majorTickMark val="none"/>
        <c:minorTickMark val="none"/>
        <c:tickLblPos val="nextTo"/>
        <c:spPr>
          <a:ln w="9360">
            <a:noFill/>
          </a:ln>
        </c:spPr>
        <c:txPr>
          <a:bodyPr/>
          <a:lstStyle/>
          <a:p>
            <a:pPr>
              <a:defRPr b="0" sz="1100" spc="-1" strike="noStrike">
                <a:solidFill>
                  <a:srgbClr val="595959"/>
                </a:solidFill>
                <a:latin typeface="Tw Cen MT"/>
                <a:ea typeface="DejaVu Sans"/>
              </a:defRPr>
            </a:pPr>
          </a:p>
        </c:txPr>
        <c:crossAx val="88409422"/>
        <c:crosses val="autoZero"/>
        <c:crossBetween val="between"/>
        <c:majorUnit val="500000"/>
      </c:valAx>
      <c:spPr>
        <a:noFill/>
        <a:ln>
          <a:noFill/>
        </a:ln>
      </c:spPr>
    </c:plotArea>
    <c:legend>
      <c:legendPos val="b"/>
      <c:layout>
        <c:manualLayout>
          <c:xMode val="edge"/>
          <c:yMode val="edge"/>
          <c:x val="0.612405076823262"/>
          <c:y val="0.144210780578424"/>
          <c:w val="0.360497581762954"/>
          <c:h val="0.108600407396893"/>
        </c:manualLayout>
      </c:layout>
      <c:overlay val="0"/>
      <c:spPr>
        <a:noFill/>
        <a:ln>
          <a:noFill/>
        </a:ln>
      </c:spPr>
      <c:txPr>
        <a:bodyPr/>
        <a:lstStyle/>
        <a:p>
          <a:pPr>
            <a:defRPr b="0" sz="1600" spc="-1" strike="noStrike">
              <a:solidFill>
                <a:srgbClr val="595959"/>
              </a:solidFill>
              <a:latin typeface="Tw Cen MT"/>
              <a:ea typeface="DejaVu Sans"/>
            </a:defRPr>
          </a:pPr>
        </a:p>
      </c:txPr>
    </c:legend>
    <c:plotVisOnly val="1"/>
    <c:dispBlanksAs val="gap"/>
  </c:chart>
  <c:spPr>
    <a:solidFill>
      <a:srgbClr val="ffffff"/>
    </a:solidFill>
    <a:ln w="9360">
      <a:noFill/>
    </a:ln>
  </c:spPr>
</c:chartSpace>
</file>

<file path=ppt/charts/chart6.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1" lang="it-IT" sz="1600" spc="114" strike="noStrike">
                <a:solidFill>
                  <a:srgbClr val="000000"/>
                </a:solidFill>
                <a:latin typeface="Tw Cen MT"/>
                <a:ea typeface="DejaVu Sans"/>
              </a:defRPr>
            </a:pPr>
            <a:r>
              <a:rPr b="1" lang="it-IT" sz="1600" spc="114" strike="noStrike">
                <a:solidFill>
                  <a:srgbClr val="000000"/>
                </a:solidFill>
                <a:latin typeface="Tw Cen MT"/>
                <a:ea typeface="DejaVu Sans"/>
              </a:rPr>
              <a:t>Mobilenet Memory Footprint</a:t>
            </a:r>
          </a:p>
        </c:rich>
      </c:tx>
      <c:overlay val="0"/>
      <c:spPr>
        <a:noFill/>
        <a:ln>
          <a:noFill/>
        </a:ln>
      </c:spPr>
    </c:title>
    <c:autoTitleDeleted val="0"/>
    <c:plotArea>
      <c:scatterChart>
        <c:scatterStyle val="lineMarker"/>
        <c:varyColors val="0"/>
        <c:ser>
          <c:idx val="0"/>
          <c:order val="0"/>
          <c:tx>
            <c:strRef>
              <c:f>label 0</c:f>
              <c:strCache>
                <c:ptCount val="1"/>
                <c:pt idx="0">
                  <c:v>224</c:v>
                </c:pt>
              </c:strCache>
            </c:strRef>
          </c:tx>
          <c:spPr>
            <a:solidFill>
              <a:srgbClr val="ed7d31"/>
            </a:solidFill>
            <a:ln w="25560">
              <a:noFill/>
            </a:ln>
          </c:spPr>
          <c:marker>
            <c:symbol val="square"/>
            <c:size val="6"/>
            <c:spPr>
              <a:solidFill>
                <a:srgbClr val="ed7d31"/>
              </a:solidFill>
            </c:spPr>
          </c:marker>
          <c:dLbls>
            <c:txPr>
              <a:bodyPr/>
              <a:lstStyle/>
              <a:p>
                <a:pPr>
                  <a:defRPr b="0" sz="1000" spc="-1" strike="noStrike">
                    <a:solidFill>
                      <a:srgbClr val="000000"/>
                    </a:solidFill>
                    <a:latin typeface="Tw Cen MT"/>
                    <a:ea typeface="DejaVu Sans"/>
                  </a:defRPr>
                </a:pPr>
              </a:p>
            </c:txPr>
            <c:dLblPos val="r"/>
            <c:showLegendKey val="0"/>
            <c:showVal val="0"/>
            <c:showCatName val="0"/>
            <c:showSerName val="0"/>
            <c:showPercent val="0"/>
            <c:separator>; </c:separator>
            <c:showLeaderLines val="0"/>
          </c:dLbls>
          <c:xVal>
            <c:numRef>
              <c:f>1</c:f>
              <c:numCache>
                <c:formatCode>General</c:formatCode>
                <c:ptCount val="4"/>
                <c:pt idx="0">
                  <c:v>8.82515907287598</c:v>
                </c:pt>
                <c:pt idx="1">
                  <c:v>6.05771827697754</c:v>
                </c:pt>
                <c:pt idx="2">
                  <c:v>3.6645450592041</c:v>
                </c:pt>
                <c:pt idx="3">
                  <c:v>1.64563941955566</c:v>
                </c:pt>
              </c:numCache>
            </c:numRef>
          </c:xVal>
          <c:yVal>
            <c:numRef>
              <c:f>0</c:f>
              <c:numCache>
                <c:formatCode>General</c:formatCode>
                <c:ptCount val="4"/>
                <c:pt idx="0">
                  <c:v>1.1484375</c:v>
                </c:pt>
                <c:pt idx="1">
                  <c:v>0.861328125</c:v>
                </c:pt>
                <c:pt idx="2">
                  <c:v>0.57421875</c:v>
                </c:pt>
                <c:pt idx="3">
                  <c:v>0.287109375</c:v>
                </c:pt>
              </c:numCache>
            </c:numRef>
          </c:yVal>
          <c:smooth val="0"/>
        </c:ser>
        <c:ser>
          <c:idx val="1"/>
          <c:order val="1"/>
          <c:tx>
            <c:strRef>
              <c:f>label 2</c:f>
              <c:strCache>
                <c:ptCount val="1"/>
                <c:pt idx="0">
                  <c:v>192</c:v>
                </c:pt>
              </c:strCache>
            </c:strRef>
          </c:tx>
          <c:spPr>
            <a:solidFill>
              <a:srgbClr val="4472c4"/>
            </a:solidFill>
            <a:ln w="25560">
              <a:noFill/>
            </a:ln>
          </c:spPr>
          <c:marker>
            <c:symbol val="diamond"/>
            <c:size val="6"/>
            <c:spPr>
              <a:solidFill>
                <a:srgbClr val="4472c4"/>
              </a:solidFill>
            </c:spPr>
          </c:marker>
          <c:dLbls>
            <c:txPr>
              <a:bodyPr/>
              <a:lstStyle/>
              <a:p>
                <a:pPr>
                  <a:defRPr b="0" sz="1000" spc="-1" strike="noStrike">
                    <a:solidFill>
                      <a:srgbClr val="000000"/>
                    </a:solidFill>
                    <a:latin typeface="Tw Cen MT"/>
                    <a:ea typeface="DejaVu Sans"/>
                  </a:defRPr>
                </a:pPr>
              </a:p>
            </c:txPr>
            <c:dLblPos val="r"/>
            <c:showLegendKey val="0"/>
            <c:showVal val="0"/>
            <c:showCatName val="0"/>
            <c:showSerName val="0"/>
            <c:showPercent val="0"/>
            <c:separator>; </c:separator>
            <c:showLeaderLines val="0"/>
          </c:dLbls>
          <c:xVal>
            <c:numRef>
              <c:f>3</c:f>
              <c:numCache>
                <c:formatCode>General</c:formatCode>
                <c:ptCount val="4"/>
                <c:pt idx="0">
                  <c:v>7.54928016662598</c:v>
                </c:pt>
                <c:pt idx="1">
                  <c:v>5.10080909729004</c:v>
                </c:pt>
                <c:pt idx="2">
                  <c:v>3.0266056060791</c:v>
                </c:pt>
                <c:pt idx="3">
                  <c:v>1.32666969299316</c:v>
                </c:pt>
              </c:numCache>
            </c:numRef>
          </c:xVal>
          <c:yVal>
            <c:numRef>
              <c:f>2</c:f>
              <c:numCache>
                <c:formatCode>General</c:formatCode>
                <c:ptCount val="4"/>
                <c:pt idx="0">
                  <c:v>0.84375</c:v>
                </c:pt>
                <c:pt idx="1">
                  <c:v>0.6328125</c:v>
                </c:pt>
                <c:pt idx="2">
                  <c:v>0.421875</c:v>
                </c:pt>
                <c:pt idx="3">
                  <c:v>0.2109375</c:v>
                </c:pt>
              </c:numCache>
            </c:numRef>
          </c:yVal>
          <c:smooth val="0"/>
        </c:ser>
        <c:ser>
          <c:idx val="2"/>
          <c:order val="2"/>
          <c:tx>
            <c:strRef>
              <c:f>label 4</c:f>
              <c:strCache>
                <c:ptCount val="1"/>
                <c:pt idx="0">
                  <c:v>160</c:v>
                </c:pt>
              </c:strCache>
            </c:strRef>
          </c:tx>
          <c:spPr>
            <a:solidFill>
              <a:srgbClr val="a5a5a5"/>
            </a:solidFill>
            <a:ln w="25560">
              <a:noFill/>
            </a:ln>
          </c:spPr>
          <c:marker>
            <c:symbol val="triangle"/>
            <c:size val="6"/>
            <c:spPr>
              <a:solidFill>
                <a:srgbClr val="a5a5a5"/>
              </a:solidFill>
            </c:spPr>
          </c:marker>
          <c:dLbls>
            <c:txPr>
              <a:bodyPr/>
              <a:lstStyle/>
              <a:p>
                <a:pPr>
                  <a:defRPr b="0" sz="1000" spc="-1" strike="noStrike">
                    <a:solidFill>
                      <a:srgbClr val="000000"/>
                    </a:solidFill>
                    <a:latin typeface="Tw Cen MT"/>
                    <a:ea typeface="DejaVu Sans"/>
                  </a:defRPr>
                </a:pPr>
              </a:p>
            </c:txPr>
            <c:dLblPos val="r"/>
            <c:showLegendKey val="0"/>
            <c:showVal val="0"/>
            <c:showCatName val="0"/>
            <c:showSerName val="0"/>
            <c:showPercent val="0"/>
            <c:separator>; </c:separator>
            <c:showLeaderLines val="0"/>
          </c:dLbls>
          <c:xVal>
            <c:numRef>
              <c:f>5</c:f>
              <c:numCache>
                <c:formatCode>General</c:formatCode>
                <c:ptCount val="4"/>
                <c:pt idx="0">
                  <c:v>6.46969032287598</c:v>
                </c:pt>
                <c:pt idx="1">
                  <c:v>4.29111671447754</c:v>
                </c:pt>
                <c:pt idx="2">
                  <c:v>2.4868106842041</c:v>
                </c:pt>
                <c:pt idx="3">
                  <c:v>1.05677318572998</c:v>
                </c:pt>
              </c:numCache>
            </c:numRef>
          </c:xVal>
          <c:yVal>
            <c:numRef>
              <c:f>4</c:f>
              <c:numCache>
                <c:formatCode>General</c:formatCode>
                <c:ptCount val="4"/>
                <c:pt idx="0">
                  <c:v>0.5859375</c:v>
                </c:pt>
                <c:pt idx="1">
                  <c:v>0.439453125</c:v>
                </c:pt>
                <c:pt idx="2">
                  <c:v>0.29296875</c:v>
                </c:pt>
                <c:pt idx="3">
                  <c:v>0.146484375</c:v>
                </c:pt>
              </c:numCache>
            </c:numRef>
          </c:yVal>
          <c:smooth val="0"/>
        </c:ser>
        <c:ser>
          <c:idx val="3"/>
          <c:order val="3"/>
          <c:tx>
            <c:strRef>
              <c:f>label 6</c:f>
              <c:strCache>
                <c:ptCount val="1"/>
                <c:pt idx="0">
                  <c:v>128</c:v>
                </c:pt>
              </c:strCache>
            </c:strRef>
          </c:tx>
          <c:spPr>
            <a:solidFill>
              <a:srgbClr val="ffc000"/>
            </a:solidFill>
            <a:ln w="25560">
              <a:noFill/>
            </a:ln>
          </c:spPr>
          <c:marker>
            <c:symbol val="x"/>
            <c:size val="6"/>
            <c:spPr>
              <a:solidFill>
                <a:srgbClr val="ffc000"/>
              </a:solidFill>
            </c:spPr>
          </c:marker>
          <c:dLbls>
            <c:txPr>
              <a:bodyPr/>
              <a:lstStyle/>
              <a:p>
                <a:pPr>
                  <a:defRPr b="0" sz="1000" spc="-1" strike="noStrike">
                    <a:solidFill>
                      <a:srgbClr val="000000"/>
                    </a:solidFill>
                    <a:latin typeface="Tw Cen MT"/>
                    <a:ea typeface="DejaVu Sans"/>
                  </a:defRPr>
                </a:pPr>
              </a:p>
            </c:txPr>
            <c:dLblPos val="r"/>
            <c:showLegendKey val="0"/>
            <c:showVal val="0"/>
            <c:showCatName val="0"/>
            <c:showSerName val="0"/>
            <c:showPercent val="0"/>
            <c:separator>; </c:separator>
            <c:showLeaderLines val="0"/>
          </c:dLbls>
          <c:xVal>
            <c:numRef>
              <c:f>7</c:f>
              <c:numCache>
                <c:formatCode>General</c:formatCode>
                <c:ptCount val="4"/>
                <c:pt idx="0">
                  <c:v>5.58638954162598</c:v>
                </c:pt>
                <c:pt idx="1">
                  <c:v>3.62864112854004</c:v>
                </c:pt>
                <c:pt idx="2">
                  <c:v>2.0451602935791</c:v>
                </c:pt>
                <c:pt idx="3">
                  <c:v>0.835947036743164</c:v>
                </c:pt>
              </c:numCache>
            </c:numRef>
          </c:xVal>
          <c:yVal>
            <c:numRef>
              <c:f>6</c:f>
              <c:numCache>
                <c:formatCode>General</c:formatCode>
                <c:ptCount val="4"/>
                <c:pt idx="0">
                  <c:v>0.375</c:v>
                </c:pt>
                <c:pt idx="1">
                  <c:v>0.28125</c:v>
                </c:pt>
                <c:pt idx="2">
                  <c:v>0.1875</c:v>
                </c:pt>
                <c:pt idx="3">
                  <c:v>0.09375</c:v>
                </c:pt>
              </c:numCache>
            </c:numRef>
          </c:yVal>
          <c:smooth val="0"/>
        </c:ser>
        <c:axId val="4728290"/>
        <c:axId val="82783927"/>
      </c:scatterChart>
      <c:valAx>
        <c:axId val="4728290"/>
        <c:scaling>
          <c:orientation val="minMax"/>
          <c:max val="9"/>
        </c:scaling>
        <c:delete val="0"/>
        <c:axPos val="b"/>
        <c:majorGridlines>
          <c:spPr>
            <a:ln w="9360">
              <a:solidFill>
                <a:srgbClr val="d9d9d9"/>
              </a:solidFill>
              <a:round/>
            </a:ln>
          </c:spPr>
        </c:majorGridlines>
        <c:title>
          <c:tx>
            <c:rich>
              <a:bodyPr rot="0"/>
              <a:lstStyle/>
              <a:p>
                <a:pPr>
                  <a:defRPr b="0" lang="it-IT" sz="1100" spc="-1" strike="noStrike">
                    <a:solidFill>
                      <a:srgbClr val="000000"/>
                    </a:solidFill>
                    <a:latin typeface="Tw Cen MT"/>
                    <a:ea typeface="DejaVu Sans"/>
                  </a:defRPr>
                </a:pPr>
                <a:r>
                  <a:rPr b="0" lang="it-IT" sz="1100" spc="-1" strike="noStrike">
                    <a:solidFill>
                      <a:srgbClr val="000000"/>
                    </a:solidFill>
                    <a:latin typeface="Tw Cen MT"/>
                    <a:ea typeface="DejaVu Sans"/>
                  </a:rPr>
                  <a:t>Parameters [Mbyte]</a:t>
                </a:r>
              </a:p>
            </c:rich>
          </c:tx>
          <c:overlay val="0"/>
          <c:spPr>
            <a:noFill/>
            <a:ln>
              <a:noFill/>
            </a:ln>
          </c:spPr>
        </c:title>
        <c:numFmt formatCode="0" sourceLinked="0"/>
        <c:majorTickMark val="none"/>
        <c:minorTickMark val="none"/>
        <c:tickLblPos val="nextTo"/>
        <c:spPr>
          <a:ln w="19080">
            <a:solidFill>
              <a:srgbClr val="0070c0"/>
            </a:solidFill>
            <a:round/>
          </a:ln>
        </c:spPr>
        <c:txPr>
          <a:bodyPr/>
          <a:lstStyle/>
          <a:p>
            <a:pPr>
              <a:defRPr b="0" sz="900" spc="-1" strike="noStrike">
                <a:solidFill>
                  <a:srgbClr val="595959"/>
                </a:solidFill>
                <a:latin typeface="Tw Cen MT"/>
                <a:ea typeface="DejaVu Sans"/>
              </a:defRPr>
            </a:pPr>
          </a:p>
        </c:txPr>
        <c:crossAx val="82783927"/>
        <c:crosses val="autoZero"/>
        <c:crossBetween val="midCat"/>
      </c:valAx>
      <c:valAx>
        <c:axId val="82783927"/>
        <c:scaling>
          <c:orientation val="minMax"/>
          <c:max val="1.2"/>
        </c:scaling>
        <c:delete val="0"/>
        <c:axPos val="l"/>
        <c:majorGridlines>
          <c:spPr>
            <a:ln w="9360">
              <a:solidFill>
                <a:srgbClr val="d9d9d9"/>
              </a:solidFill>
              <a:round/>
            </a:ln>
          </c:spPr>
        </c:majorGridlines>
        <c:title>
          <c:tx>
            <c:rich>
              <a:bodyPr rot="-5400000"/>
              <a:lstStyle/>
              <a:p>
                <a:pPr>
                  <a:defRPr b="0" lang="it-IT" sz="1000" spc="-1" strike="noStrike">
                    <a:solidFill>
                      <a:srgbClr val="000000"/>
                    </a:solidFill>
                    <a:latin typeface="Tw Cen MT"/>
                    <a:ea typeface="DejaVu Sans"/>
                  </a:defRPr>
                </a:pPr>
                <a:r>
                  <a:rPr b="0" lang="it-IT" sz="1000" spc="-1" strike="noStrike">
                    <a:solidFill>
                      <a:srgbClr val="000000"/>
                    </a:solidFill>
                    <a:latin typeface="Tw Cen MT"/>
                    <a:ea typeface="DejaVu Sans"/>
                  </a:rPr>
                  <a:t>Activations [Mbyte]</a:t>
                </a:r>
              </a:p>
            </c:rich>
          </c:tx>
          <c:overlay val="0"/>
          <c:spPr>
            <a:noFill/>
            <a:ln>
              <a:noFill/>
            </a:ln>
          </c:spPr>
        </c:title>
        <c:numFmt formatCode="0.00" sourceLinked="0"/>
        <c:majorTickMark val="none"/>
        <c:minorTickMark val="none"/>
        <c:tickLblPos val="nextTo"/>
        <c:spPr>
          <a:ln w="19080">
            <a:solidFill>
              <a:srgbClr val="0070c0"/>
            </a:solidFill>
            <a:round/>
          </a:ln>
        </c:spPr>
        <c:txPr>
          <a:bodyPr/>
          <a:lstStyle/>
          <a:p>
            <a:pPr>
              <a:defRPr b="0" sz="900" spc="-1" strike="noStrike">
                <a:solidFill>
                  <a:srgbClr val="595959"/>
                </a:solidFill>
                <a:latin typeface="Tw Cen MT"/>
                <a:ea typeface="DejaVu Sans"/>
              </a:defRPr>
            </a:pPr>
          </a:p>
        </c:txPr>
        <c:crossAx val="4728290"/>
        <c:crosses val="autoZero"/>
        <c:crossBetween val="midCat"/>
      </c:valAx>
      <c:spPr>
        <a:noFill/>
        <a:ln>
          <a:solidFill>
            <a:srgbClr val="262626"/>
          </a:solidFill>
        </a:ln>
      </c:spPr>
    </c:plotArea>
    <c:legend>
      <c:legendPos val="r"/>
      <c:layout>
        <c:manualLayout>
          <c:xMode val="edge"/>
          <c:yMode val="edge"/>
          <c:x val="0.88485564304462"/>
          <c:y val="0.629449543329377"/>
          <c:w val="0.0645006748183092"/>
          <c:h val="0.184091868124789"/>
        </c:manualLayout>
      </c:layout>
      <c:overlay val="0"/>
      <c:spPr>
        <a:noFill/>
        <a:ln>
          <a:noFill/>
        </a:ln>
      </c:spPr>
      <c:txPr>
        <a:bodyPr/>
        <a:lstStyle/>
        <a:p>
          <a:pPr>
            <a:defRPr b="0" sz="900" spc="-1" strike="noStrike">
              <a:solidFill>
                <a:srgbClr val="595959"/>
              </a:solidFill>
              <a:latin typeface="Tw Cen MT"/>
              <a:ea typeface="DejaVu Sans"/>
            </a:defRPr>
          </a:pPr>
        </a:p>
      </c:txPr>
    </c:legend>
    <c:plotVisOnly val="1"/>
    <c:dispBlanksAs val="gap"/>
  </c:chart>
  <c:spPr>
    <a:noFill/>
    <a:ln w="9360">
      <a:noFill/>
    </a:ln>
  </c:spPr>
</c:chartSpace>
</file>

<file path=ppt/charts/chart7.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1" lang="it-IT" sz="1600" spc="114" strike="noStrike">
                <a:solidFill>
                  <a:srgbClr val="000000"/>
                </a:solidFill>
                <a:latin typeface="Tw Cen MT"/>
                <a:ea typeface="DejaVu Sans"/>
              </a:defRPr>
            </a:pPr>
            <a:r>
              <a:rPr b="1" lang="it-IT" sz="1600" spc="114" strike="noStrike">
                <a:solidFill>
                  <a:srgbClr val="000000"/>
                </a:solidFill>
                <a:latin typeface="Tw Cen MT"/>
                <a:ea typeface="DejaVu Sans"/>
              </a:rPr>
              <a:t>Mobilenet Memory Footprint</a:t>
            </a:r>
          </a:p>
        </c:rich>
      </c:tx>
      <c:overlay val="0"/>
      <c:spPr>
        <a:noFill/>
        <a:ln>
          <a:noFill/>
        </a:ln>
      </c:spPr>
    </c:title>
    <c:autoTitleDeleted val="0"/>
    <c:plotArea>
      <c:scatterChart>
        <c:scatterStyle val="lineMarker"/>
        <c:varyColors val="0"/>
        <c:ser>
          <c:idx val="0"/>
          <c:order val="0"/>
          <c:tx>
            <c:strRef>
              <c:f>label 0</c:f>
              <c:strCache>
                <c:ptCount val="1"/>
                <c:pt idx="0">
                  <c:v>224</c:v>
                </c:pt>
              </c:strCache>
            </c:strRef>
          </c:tx>
          <c:spPr>
            <a:solidFill>
              <a:srgbClr val="ed7d31"/>
            </a:solidFill>
            <a:ln w="25560">
              <a:noFill/>
            </a:ln>
          </c:spPr>
          <c:marker>
            <c:symbol val="square"/>
            <c:size val="6"/>
            <c:spPr>
              <a:solidFill>
                <a:srgbClr val="ed7d31"/>
              </a:solidFill>
            </c:spPr>
          </c:marker>
          <c:dLbls>
            <c:txPr>
              <a:bodyPr/>
              <a:lstStyle/>
              <a:p>
                <a:pPr>
                  <a:defRPr b="0" sz="1000" spc="-1" strike="noStrike">
                    <a:solidFill>
                      <a:srgbClr val="000000"/>
                    </a:solidFill>
                    <a:latin typeface="Tw Cen MT"/>
                    <a:ea typeface="DejaVu Sans"/>
                  </a:defRPr>
                </a:pPr>
              </a:p>
            </c:txPr>
            <c:dLblPos val="r"/>
            <c:showLegendKey val="0"/>
            <c:showVal val="0"/>
            <c:showCatName val="0"/>
            <c:showSerName val="0"/>
            <c:showPercent val="0"/>
            <c:separator>; </c:separator>
            <c:showLeaderLines val="0"/>
          </c:dLbls>
          <c:xVal>
            <c:numRef>
              <c:f>1</c:f>
              <c:numCache>
                <c:formatCode>General</c:formatCode>
                <c:ptCount val="4"/>
                <c:pt idx="0">
                  <c:v>8.82515907287598</c:v>
                </c:pt>
                <c:pt idx="1">
                  <c:v>6.05771827697754</c:v>
                </c:pt>
                <c:pt idx="2">
                  <c:v>3.6645450592041</c:v>
                </c:pt>
                <c:pt idx="3">
                  <c:v>1.64563941955566</c:v>
                </c:pt>
              </c:numCache>
            </c:numRef>
          </c:xVal>
          <c:yVal>
            <c:numRef>
              <c:f>0</c:f>
              <c:numCache>
                <c:formatCode>General</c:formatCode>
                <c:ptCount val="4"/>
                <c:pt idx="0">
                  <c:v>1.1484375</c:v>
                </c:pt>
                <c:pt idx="1">
                  <c:v>0.861328125</c:v>
                </c:pt>
                <c:pt idx="2">
                  <c:v>0.57421875</c:v>
                </c:pt>
                <c:pt idx="3">
                  <c:v>0.287109375</c:v>
                </c:pt>
              </c:numCache>
            </c:numRef>
          </c:yVal>
          <c:smooth val="0"/>
        </c:ser>
        <c:ser>
          <c:idx val="1"/>
          <c:order val="1"/>
          <c:tx>
            <c:strRef>
              <c:f>label 2</c:f>
              <c:strCache>
                <c:ptCount val="1"/>
                <c:pt idx="0">
                  <c:v>192</c:v>
                </c:pt>
              </c:strCache>
            </c:strRef>
          </c:tx>
          <c:spPr>
            <a:solidFill>
              <a:srgbClr val="4472c4"/>
            </a:solidFill>
            <a:ln w="25560">
              <a:noFill/>
            </a:ln>
          </c:spPr>
          <c:marker>
            <c:symbol val="diamond"/>
            <c:size val="6"/>
            <c:spPr>
              <a:solidFill>
                <a:srgbClr val="4472c4"/>
              </a:solidFill>
            </c:spPr>
          </c:marker>
          <c:dLbls>
            <c:txPr>
              <a:bodyPr/>
              <a:lstStyle/>
              <a:p>
                <a:pPr>
                  <a:defRPr b="0" sz="1000" spc="-1" strike="noStrike">
                    <a:solidFill>
                      <a:srgbClr val="000000"/>
                    </a:solidFill>
                    <a:latin typeface="Tw Cen MT"/>
                    <a:ea typeface="DejaVu Sans"/>
                  </a:defRPr>
                </a:pPr>
              </a:p>
            </c:txPr>
            <c:dLblPos val="r"/>
            <c:showLegendKey val="0"/>
            <c:showVal val="0"/>
            <c:showCatName val="0"/>
            <c:showSerName val="0"/>
            <c:showPercent val="0"/>
            <c:separator>; </c:separator>
            <c:showLeaderLines val="0"/>
          </c:dLbls>
          <c:xVal>
            <c:numRef>
              <c:f>3</c:f>
              <c:numCache>
                <c:formatCode>General</c:formatCode>
                <c:ptCount val="4"/>
                <c:pt idx="0">
                  <c:v>7.54928016662598</c:v>
                </c:pt>
                <c:pt idx="1">
                  <c:v>5.10080909729004</c:v>
                </c:pt>
                <c:pt idx="2">
                  <c:v>3.0266056060791</c:v>
                </c:pt>
                <c:pt idx="3">
                  <c:v>1.32666969299316</c:v>
                </c:pt>
              </c:numCache>
            </c:numRef>
          </c:xVal>
          <c:yVal>
            <c:numRef>
              <c:f>2</c:f>
              <c:numCache>
                <c:formatCode>General</c:formatCode>
                <c:ptCount val="4"/>
                <c:pt idx="0">
                  <c:v>0.84375</c:v>
                </c:pt>
                <c:pt idx="1">
                  <c:v>0.6328125</c:v>
                </c:pt>
                <c:pt idx="2">
                  <c:v>0.421875</c:v>
                </c:pt>
                <c:pt idx="3">
                  <c:v>0.2109375</c:v>
                </c:pt>
              </c:numCache>
            </c:numRef>
          </c:yVal>
          <c:smooth val="0"/>
        </c:ser>
        <c:ser>
          <c:idx val="2"/>
          <c:order val="2"/>
          <c:tx>
            <c:strRef>
              <c:f>label 4</c:f>
              <c:strCache>
                <c:ptCount val="1"/>
                <c:pt idx="0">
                  <c:v>160</c:v>
                </c:pt>
              </c:strCache>
            </c:strRef>
          </c:tx>
          <c:spPr>
            <a:solidFill>
              <a:srgbClr val="a5a5a5"/>
            </a:solidFill>
            <a:ln w="25560">
              <a:noFill/>
            </a:ln>
          </c:spPr>
          <c:marker>
            <c:symbol val="triangle"/>
            <c:size val="6"/>
            <c:spPr>
              <a:solidFill>
                <a:srgbClr val="a5a5a5"/>
              </a:solidFill>
            </c:spPr>
          </c:marker>
          <c:dLbls>
            <c:txPr>
              <a:bodyPr/>
              <a:lstStyle/>
              <a:p>
                <a:pPr>
                  <a:defRPr b="0" sz="1000" spc="-1" strike="noStrike">
                    <a:solidFill>
                      <a:srgbClr val="000000"/>
                    </a:solidFill>
                    <a:latin typeface="Tw Cen MT"/>
                    <a:ea typeface="DejaVu Sans"/>
                  </a:defRPr>
                </a:pPr>
              </a:p>
            </c:txPr>
            <c:dLblPos val="r"/>
            <c:showLegendKey val="0"/>
            <c:showVal val="0"/>
            <c:showCatName val="0"/>
            <c:showSerName val="0"/>
            <c:showPercent val="0"/>
            <c:separator>; </c:separator>
            <c:showLeaderLines val="0"/>
          </c:dLbls>
          <c:xVal>
            <c:numRef>
              <c:f>5</c:f>
              <c:numCache>
                <c:formatCode>General</c:formatCode>
                <c:ptCount val="4"/>
                <c:pt idx="0">
                  <c:v>6.46969032287598</c:v>
                </c:pt>
                <c:pt idx="1">
                  <c:v>4.29111671447754</c:v>
                </c:pt>
                <c:pt idx="2">
                  <c:v>2.4868106842041</c:v>
                </c:pt>
                <c:pt idx="3">
                  <c:v>1.05677318572998</c:v>
                </c:pt>
              </c:numCache>
            </c:numRef>
          </c:xVal>
          <c:yVal>
            <c:numRef>
              <c:f>4</c:f>
              <c:numCache>
                <c:formatCode>General</c:formatCode>
                <c:ptCount val="4"/>
                <c:pt idx="0">
                  <c:v>0.5859375</c:v>
                </c:pt>
                <c:pt idx="1">
                  <c:v>0.439453125</c:v>
                </c:pt>
                <c:pt idx="2">
                  <c:v>0.29296875</c:v>
                </c:pt>
                <c:pt idx="3">
                  <c:v>0.146484375</c:v>
                </c:pt>
              </c:numCache>
            </c:numRef>
          </c:yVal>
          <c:smooth val="0"/>
        </c:ser>
        <c:ser>
          <c:idx val="3"/>
          <c:order val="3"/>
          <c:tx>
            <c:strRef>
              <c:f>label 6</c:f>
              <c:strCache>
                <c:ptCount val="1"/>
                <c:pt idx="0">
                  <c:v>128</c:v>
                </c:pt>
              </c:strCache>
            </c:strRef>
          </c:tx>
          <c:spPr>
            <a:solidFill>
              <a:srgbClr val="ffc000"/>
            </a:solidFill>
            <a:ln w="25560">
              <a:noFill/>
            </a:ln>
          </c:spPr>
          <c:marker>
            <c:symbol val="x"/>
            <c:size val="6"/>
            <c:spPr>
              <a:solidFill>
                <a:srgbClr val="ffc000"/>
              </a:solidFill>
            </c:spPr>
          </c:marker>
          <c:dLbls>
            <c:txPr>
              <a:bodyPr/>
              <a:lstStyle/>
              <a:p>
                <a:pPr>
                  <a:defRPr b="0" sz="1000" spc="-1" strike="noStrike">
                    <a:solidFill>
                      <a:srgbClr val="000000"/>
                    </a:solidFill>
                    <a:latin typeface="Tw Cen MT"/>
                    <a:ea typeface="DejaVu Sans"/>
                  </a:defRPr>
                </a:pPr>
              </a:p>
            </c:txPr>
            <c:dLblPos val="r"/>
            <c:showLegendKey val="0"/>
            <c:showVal val="0"/>
            <c:showCatName val="0"/>
            <c:showSerName val="0"/>
            <c:showPercent val="0"/>
            <c:separator>; </c:separator>
            <c:showLeaderLines val="0"/>
          </c:dLbls>
          <c:xVal>
            <c:numRef>
              <c:f>7</c:f>
              <c:numCache>
                <c:formatCode>General</c:formatCode>
                <c:ptCount val="4"/>
                <c:pt idx="0">
                  <c:v>5.58638954162598</c:v>
                </c:pt>
                <c:pt idx="1">
                  <c:v>3.62864112854004</c:v>
                </c:pt>
                <c:pt idx="2">
                  <c:v>2.0451602935791</c:v>
                </c:pt>
                <c:pt idx="3">
                  <c:v>0.835947036743164</c:v>
                </c:pt>
              </c:numCache>
            </c:numRef>
          </c:xVal>
          <c:yVal>
            <c:numRef>
              <c:f>6</c:f>
              <c:numCache>
                <c:formatCode>General</c:formatCode>
                <c:ptCount val="4"/>
                <c:pt idx="0">
                  <c:v>0.375</c:v>
                </c:pt>
                <c:pt idx="1">
                  <c:v>0.28125</c:v>
                </c:pt>
                <c:pt idx="2">
                  <c:v>0.1875</c:v>
                </c:pt>
                <c:pt idx="3">
                  <c:v>0.09375</c:v>
                </c:pt>
              </c:numCache>
            </c:numRef>
          </c:yVal>
          <c:smooth val="0"/>
        </c:ser>
        <c:axId val="41142193"/>
        <c:axId val="4320470"/>
      </c:scatterChart>
      <c:valAx>
        <c:axId val="41142193"/>
        <c:scaling>
          <c:orientation val="minMax"/>
          <c:max val="9"/>
        </c:scaling>
        <c:delete val="0"/>
        <c:axPos val="b"/>
        <c:majorGridlines>
          <c:spPr>
            <a:ln w="9360">
              <a:solidFill>
                <a:srgbClr val="d9d9d9"/>
              </a:solidFill>
              <a:round/>
            </a:ln>
          </c:spPr>
        </c:majorGridlines>
        <c:title>
          <c:tx>
            <c:rich>
              <a:bodyPr rot="0"/>
              <a:lstStyle/>
              <a:p>
                <a:pPr>
                  <a:defRPr b="0" lang="it-IT" sz="1100" spc="-1" strike="noStrike">
                    <a:solidFill>
                      <a:srgbClr val="000000"/>
                    </a:solidFill>
                    <a:latin typeface="Tw Cen MT"/>
                    <a:ea typeface="DejaVu Sans"/>
                  </a:defRPr>
                </a:pPr>
                <a:r>
                  <a:rPr b="0" lang="it-IT" sz="1100" spc="-1" strike="noStrike">
                    <a:solidFill>
                      <a:srgbClr val="000000"/>
                    </a:solidFill>
                    <a:latin typeface="Tw Cen MT"/>
                    <a:ea typeface="DejaVu Sans"/>
                  </a:rPr>
                  <a:t>Parameters [Mbyte]</a:t>
                </a:r>
              </a:p>
            </c:rich>
          </c:tx>
          <c:overlay val="0"/>
          <c:spPr>
            <a:noFill/>
            <a:ln>
              <a:noFill/>
            </a:ln>
          </c:spPr>
        </c:title>
        <c:numFmt formatCode="0" sourceLinked="0"/>
        <c:majorTickMark val="none"/>
        <c:minorTickMark val="none"/>
        <c:tickLblPos val="nextTo"/>
        <c:spPr>
          <a:ln w="19080">
            <a:solidFill>
              <a:srgbClr val="0070c0"/>
            </a:solidFill>
            <a:round/>
          </a:ln>
        </c:spPr>
        <c:txPr>
          <a:bodyPr/>
          <a:lstStyle/>
          <a:p>
            <a:pPr>
              <a:defRPr b="0" sz="900" spc="-1" strike="noStrike">
                <a:solidFill>
                  <a:srgbClr val="595959"/>
                </a:solidFill>
                <a:latin typeface="Tw Cen MT"/>
                <a:ea typeface="DejaVu Sans"/>
              </a:defRPr>
            </a:pPr>
          </a:p>
        </c:txPr>
        <c:crossAx val="4320470"/>
        <c:crosses val="autoZero"/>
        <c:crossBetween val="midCat"/>
      </c:valAx>
      <c:valAx>
        <c:axId val="4320470"/>
        <c:scaling>
          <c:orientation val="minMax"/>
          <c:max val="1.2"/>
        </c:scaling>
        <c:delete val="0"/>
        <c:axPos val="l"/>
        <c:majorGridlines>
          <c:spPr>
            <a:ln w="9360">
              <a:solidFill>
                <a:srgbClr val="d9d9d9"/>
              </a:solidFill>
              <a:round/>
            </a:ln>
          </c:spPr>
        </c:majorGridlines>
        <c:title>
          <c:tx>
            <c:rich>
              <a:bodyPr rot="-5400000"/>
              <a:lstStyle/>
              <a:p>
                <a:pPr>
                  <a:defRPr b="0" lang="it-IT" sz="1000" spc="-1" strike="noStrike">
                    <a:solidFill>
                      <a:srgbClr val="000000"/>
                    </a:solidFill>
                    <a:latin typeface="Tw Cen MT"/>
                    <a:ea typeface="DejaVu Sans"/>
                  </a:defRPr>
                </a:pPr>
                <a:r>
                  <a:rPr b="0" lang="it-IT" sz="1000" spc="-1" strike="noStrike">
                    <a:solidFill>
                      <a:srgbClr val="000000"/>
                    </a:solidFill>
                    <a:latin typeface="Tw Cen MT"/>
                    <a:ea typeface="DejaVu Sans"/>
                  </a:rPr>
                  <a:t>Activations [Mbyte]</a:t>
                </a:r>
              </a:p>
            </c:rich>
          </c:tx>
          <c:overlay val="0"/>
          <c:spPr>
            <a:noFill/>
            <a:ln>
              <a:noFill/>
            </a:ln>
          </c:spPr>
        </c:title>
        <c:numFmt formatCode="0.00" sourceLinked="0"/>
        <c:majorTickMark val="none"/>
        <c:minorTickMark val="none"/>
        <c:tickLblPos val="nextTo"/>
        <c:spPr>
          <a:ln w="19080">
            <a:solidFill>
              <a:srgbClr val="0070c0"/>
            </a:solidFill>
            <a:round/>
          </a:ln>
        </c:spPr>
        <c:txPr>
          <a:bodyPr/>
          <a:lstStyle/>
          <a:p>
            <a:pPr>
              <a:defRPr b="0" sz="900" spc="-1" strike="noStrike">
                <a:solidFill>
                  <a:srgbClr val="595959"/>
                </a:solidFill>
                <a:latin typeface="Tw Cen MT"/>
                <a:ea typeface="DejaVu Sans"/>
              </a:defRPr>
            </a:pPr>
          </a:p>
        </c:txPr>
        <c:crossAx val="41142193"/>
        <c:crosses val="autoZero"/>
        <c:crossBetween val="midCat"/>
      </c:valAx>
      <c:spPr>
        <a:noFill/>
        <a:ln>
          <a:solidFill>
            <a:srgbClr val="262626"/>
          </a:solidFill>
        </a:ln>
      </c:spPr>
    </c:plotArea>
    <c:legend>
      <c:legendPos val="r"/>
      <c:layout>
        <c:manualLayout>
          <c:xMode val="edge"/>
          <c:yMode val="edge"/>
          <c:x val="0.88485564304462"/>
          <c:y val="0.629449543329377"/>
          <c:w val="0.0645006748183092"/>
          <c:h val="0.184091868124789"/>
        </c:manualLayout>
      </c:layout>
      <c:overlay val="0"/>
      <c:spPr>
        <a:noFill/>
        <a:ln>
          <a:noFill/>
        </a:ln>
      </c:spPr>
      <c:txPr>
        <a:bodyPr/>
        <a:lstStyle/>
        <a:p>
          <a:pPr>
            <a:defRPr b="0" sz="900" spc="-1" strike="noStrike">
              <a:solidFill>
                <a:srgbClr val="595959"/>
              </a:solidFill>
              <a:latin typeface="Tw Cen MT"/>
              <a:ea typeface="DejaVu Sans"/>
            </a:defRPr>
          </a:pPr>
        </a:p>
      </c:txPr>
    </c:legend>
    <c:plotVisOnly val="1"/>
    <c:dispBlanksAs val="gap"/>
  </c:chart>
  <c:spPr>
    <a:noFill/>
    <a:ln w="9360">
      <a:noFill/>
    </a:ln>
  </c:spPr>
</c:chartSpace>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53D1F1-DEB8-40C9-9055-08B4C73708B0}" type="doc">
      <dgm:prSet loTypeId="urn:microsoft.com/office/officeart/2005/8/layout/orgChart1" loCatId="hierarchy" qsTypeId="urn:microsoft.com/office/officeart/2005/8/quickstyle/simple5" qsCatId="simple" csTypeId="urn:microsoft.com/office/officeart/2005/8/colors/colorful4" csCatId="colorful" phldr="1"/>
      <dgm:spPr/>
      <dgm:t>
        <a:bodyPr/>
        <a:lstStyle/>
        <a:p>
          <a:endParaRPr lang="it-IT"/>
        </a:p>
      </dgm:t>
    </dgm:pt>
    <dgm:pt modelId="{6B40F2E4-D735-4481-903C-BF3D904C5DF5}">
      <dgm:prSet phldrT="[Testo]"/>
      <dgm:spPr>
        <a:solidFill>
          <a:srgbClr val="00C1DD"/>
        </a:solidFill>
      </dgm:spPr>
      <dgm:t>
        <a:bodyPr/>
        <a:lstStyle/>
        <a:p>
          <a:r>
            <a:rPr lang="it-IT" dirty="0"/>
            <a:t>CMSIS-NN</a:t>
          </a:r>
        </a:p>
      </dgm:t>
    </dgm:pt>
    <dgm:pt modelId="{5A10B94B-F9C6-4CD9-9931-24274CBE529F}" type="parTrans" cxnId="{BF0A4D3F-1990-4D48-8B51-0A3B541DF060}">
      <dgm:prSet/>
      <dgm:spPr/>
      <dgm:t>
        <a:bodyPr/>
        <a:lstStyle/>
        <a:p>
          <a:endParaRPr lang="it-IT"/>
        </a:p>
      </dgm:t>
    </dgm:pt>
    <dgm:pt modelId="{F9B4E472-AF24-452B-9332-4774E7BB2B62}" type="sibTrans" cxnId="{BF0A4D3F-1990-4D48-8B51-0A3B541DF060}">
      <dgm:prSet/>
      <dgm:spPr/>
      <dgm:t>
        <a:bodyPr/>
        <a:lstStyle/>
        <a:p>
          <a:endParaRPr lang="it-IT"/>
        </a:p>
      </dgm:t>
    </dgm:pt>
    <dgm:pt modelId="{97E946DA-540F-4C1B-8855-CF92C9D4FCC1}" type="asst">
      <dgm:prSet phldrT="[Testo]"/>
      <dgm:spPr/>
      <dgm:t>
        <a:bodyPr/>
        <a:lstStyle/>
        <a:p>
          <a:r>
            <a:rPr lang="it-IT" dirty="0"/>
            <a:t>Convoluzioni</a:t>
          </a:r>
        </a:p>
      </dgm:t>
    </dgm:pt>
    <dgm:pt modelId="{8AEAAFA8-DCA4-4A98-97C5-47A9FBDFC5B5}" type="parTrans" cxnId="{1B460FC5-4B74-4891-A2C7-1050D9DD5481}">
      <dgm:prSet/>
      <dgm:spPr/>
      <dgm:t>
        <a:bodyPr/>
        <a:lstStyle/>
        <a:p>
          <a:endParaRPr lang="it-IT"/>
        </a:p>
      </dgm:t>
    </dgm:pt>
    <dgm:pt modelId="{C3B1E397-4E28-4B85-9B83-A44C8774B655}" type="sibTrans" cxnId="{1B460FC5-4B74-4891-A2C7-1050D9DD5481}">
      <dgm:prSet/>
      <dgm:spPr/>
      <dgm:t>
        <a:bodyPr/>
        <a:lstStyle/>
        <a:p>
          <a:endParaRPr lang="it-IT"/>
        </a:p>
      </dgm:t>
    </dgm:pt>
    <dgm:pt modelId="{2E0B0C70-6C84-4549-B116-28FF3B5DBE87}">
      <dgm:prSet/>
      <dgm:spPr/>
      <dgm:t>
        <a:bodyPr/>
        <a:lstStyle/>
        <a:p>
          <a:r>
            <a:rPr lang="it-IT" dirty="0"/>
            <a:t>Convoluzione Standard</a:t>
          </a:r>
        </a:p>
      </dgm:t>
    </dgm:pt>
    <dgm:pt modelId="{6C64E736-E28A-42C8-8F06-163F4208857C}" type="parTrans" cxnId="{72D024FC-7163-4D22-8001-0242995B1BD0}">
      <dgm:prSet/>
      <dgm:spPr/>
      <dgm:t>
        <a:bodyPr/>
        <a:lstStyle/>
        <a:p>
          <a:endParaRPr lang="it-IT"/>
        </a:p>
      </dgm:t>
    </dgm:pt>
    <dgm:pt modelId="{7E438EC8-D0FB-4ABA-ACC5-EB3F47C73B61}" type="sibTrans" cxnId="{72D024FC-7163-4D22-8001-0242995B1BD0}">
      <dgm:prSet/>
      <dgm:spPr/>
      <dgm:t>
        <a:bodyPr/>
        <a:lstStyle/>
        <a:p>
          <a:endParaRPr lang="it-IT"/>
        </a:p>
      </dgm:t>
    </dgm:pt>
    <dgm:pt modelId="{0498B17C-D0D9-46E9-B20B-8FC1B90B036E}">
      <dgm:prSet/>
      <dgm:spPr/>
      <dgm:t>
        <a:bodyPr/>
        <a:lstStyle/>
        <a:p>
          <a:r>
            <a:rPr lang="it-IT" dirty="0"/>
            <a:t>Convoluzione Non-</a:t>
          </a:r>
          <a:r>
            <a:rPr lang="it-IT" dirty="0" err="1"/>
            <a:t>Square</a:t>
          </a:r>
          <a:endParaRPr lang="it-IT" dirty="0"/>
        </a:p>
      </dgm:t>
    </dgm:pt>
    <dgm:pt modelId="{DB5F6979-87C1-4E3C-A7B9-931CF0F07143}" type="parTrans" cxnId="{A6EB5622-6FCA-4F57-BC9A-3F8CE2963249}">
      <dgm:prSet/>
      <dgm:spPr/>
      <dgm:t>
        <a:bodyPr/>
        <a:lstStyle/>
        <a:p>
          <a:endParaRPr lang="it-IT"/>
        </a:p>
      </dgm:t>
    </dgm:pt>
    <dgm:pt modelId="{F956F5B6-51D1-4435-B680-14C921033742}" type="sibTrans" cxnId="{A6EB5622-6FCA-4F57-BC9A-3F8CE2963249}">
      <dgm:prSet/>
      <dgm:spPr/>
      <dgm:t>
        <a:bodyPr/>
        <a:lstStyle/>
        <a:p>
          <a:endParaRPr lang="it-IT"/>
        </a:p>
      </dgm:t>
    </dgm:pt>
    <dgm:pt modelId="{08AB35F1-2C33-4EF4-927E-5C733955AB53}">
      <dgm:prSet/>
      <dgm:spPr/>
      <dgm:t>
        <a:bodyPr/>
        <a:lstStyle/>
        <a:p>
          <a:r>
            <a:rPr lang="it-IT" dirty="0"/>
            <a:t>…</a:t>
          </a:r>
        </a:p>
      </dgm:t>
    </dgm:pt>
    <dgm:pt modelId="{C8F234A2-370D-4365-BEC8-D1BA2079352C}" type="parTrans" cxnId="{2DA240BC-2C28-49A8-86FB-9D94F1964AA4}">
      <dgm:prSet/>
      <dgm:spPr/>
      <dgm:t>
        <a:bodyPr/>
        <a:lstStyle/>
        <a:p>
          <a:endParaRPr lang="it-IT"/>
        </a:p>
      </dgm:t>
    </dgm:pt>
    <dgm:pt modelId="{0DF0D526-1F15-40E9-9B33-976FA3D12222}" type="sibTrans" cxnId="{2DA240BC-2C28-49A8-86FB-9D94F1964AA4}">
      <dgm:prSet/>
      <dgm:spPr/>
      <dgm:t>
        <a:bodyPr/>
        <a:lstStyle/>
        <a:p>
          <a:endParaRPr lang="it-IT"/>
        </a:p>
      </dgm:t>
    </dgm:pt>
    <dgm:pt modelId="{B81C6BF1-2320-488D-BFC8-BF3C0882A2EA}" type="asst">
      <dgm:prSet/>
      <dgm:spPr/>
      <dgm:t>
        <a:bodyPr/>
        <a:lstStyle/>
        <a:p>
          <a:r>
            <a:rPr lang="it-IT" dirty="0"/>
            <a:t>Attivazioni</a:t>
          </a:r>
        </a:p>
      </dgm:t>
    </dgm:pt>
    <dgm:pt modelId="{25D30B04-B0C5-4D6C-B56A-511CD2CF248F}" type="parTrans" cxnId="{24D29A03-AC68-4F9F-B7DB-53A78F83EE47}">
      <dgm:prSet/>
      <dgm:spPr/>
      <dgm:t>
        <a:bodyPr/>
        <a:lstStyle/>
        <a:p>
          <a:endParaRPr lang="it-IT"/>
        </a:p>
      </dgm:t>
    </dgm:pt>
    <dgm:pt modelId="{744249E2-45F2-492C-A99F-10AFB17ACA3C}" type="sibTrans" cxnId="{24D29A03-AC68-4F9F-B7DB-53A78F83EE47}">
      <dgm:prSet/>
      <dgm:spPr/>
      <dgm:t>
        <a:bodyPr/>
        <a:lstStyle/>
        <a:p>
          <a:endParaRPr lang="it-IT"/>
        </a:p>
      </dgm:t>
    </dgm:pt>
    <dgm:pt modelId="{3B3B8B84-198B-4D41-82B1-A68F7C4A14E8}" type="asst">
      <dgm:prSet/>
      <dgm:spPr/>
      <dgm:t>
        <a:bodyPr/>
        <a:lstStyle/>
        <a:p>
          <a:r>
            <a:rPr lang="it-IT" dirty="0"/>
            <a:t>Funzioni di Supporto</a:t>
          </a:r>
        </a:p>
      </dgm:t>
    </dgm:pt>
    <dgm:pt modelId="{3733B3A3-501A-47F6-AC4A-8A3E5ED6AEA2}" type="parTrans" cxnId="{43F92F19-D89C-458E-9553-A7915F5B8548}">
      <dgm:prSet/>
      <dgm:spPr/>
      <dgm:t>
        <a:bodyPr/>
        <a:lstStyle/>
        <a:p>
          <a:endParaRPr lang="it-IT"/>
        </a:p>
      </dgm:t>
    </dgm:pt>
    <dgm:pt modelId="{64734F65-89C4-4FFE-A072-4416C0F5FF38}" type="sibTrans" cxnId="{43F92F19-D89C-458E-9553-A7915F5B8548}">
      <dgm:prSet/>
      <dgm:spPr/>
      <dgm:t>
        <a:bodyPr/>
        <a:lstStyle/>
        <a:p>
          <a:endParaRPr lang="it-IT"/>
        </a:p>
      </dgm:t>
    </dgm:pt>
    <dgm:pt modelId="{4D6951B4-8B66-408D-B215-BFF7810204C4}">
      <dgm:prSet/>
      <dgm:spPr/>
      <dgm:t>
        <a:bodyPr/>
        <a:lstStyle/>
        <a:p>
          <a:r>
            <a:rPr lang="it-IT" dirty="0"/>
            <a:t>Ordinamento vettori</a:t>
          </a:r>
        </a:p>
      </dgm:t>
    </dgm:pt>
    <dgm:pt modelId="{B8696E2F-0654-4097-8EF6-DD9C467874F8}" type="parTrans" cxnId="{AE62BAA2-D1A3-47B2-A079-A59B754FD448}">
      <dgm:prSet/>
      <dgm:spPr/>
      <dgm:t>
        <a:bodyPr/>
        <a:lstStyle/>
        <a:p>
          <a:endParaRPr lang="it-IT"/>
        </a:p>
      </dgm:t>
    </dgm:pt>
    <dgm:pt modelId="{65198715-0A9E-40DB-8777-6FBDABAEA58A}" type="sibTrans" cxnId="{AE62BAA2-D1A3-47B2-A079-A59B754FD448}">
      <dgm:prSet/>
      <dgm:spPr/>
      <dgm:t>
        <a:bodyPr/>
        <a:lstStyle/>
        <a:p>
          <a:endParaRPr lang="it-IT"/>
        </a:p>
      </dgm:t>
    </dgm:pt>
    <dgm:pt modelId="{26A44BE3-B0DD-4F2D-B9F8-7BAC94DAB6B3}">
      <dgm:prSet/>
      <dgm:spPr/>
      <dgm:t>
        <a:bodyPr/>
        <a:lstStyle/>
        <a:p>
          <a:r>
            <a:rPr lang="it-IT" dirty="0"/>
            <a:t>Moltiplicazione tra Matrici</a:t>
          </a:r>
        </a:p>
      </dgm:t>
    </dgm:pt>
    <dgm:pt modelId="{608DBC83-7E00-44CA-979F-4A3AFCA2523C}" type="parTrans" cxnId="{0A0531A4-B158-4B5A-BB8D-3B187403FF54}">
      <dgm:prSet/>
      <dgm:spPr/>
      <dgm:t>
        <a:bodyPr/>
        <a:lstStyle/>
        <a:p>
          <a:endParaRPr lang="it-IT"/>
        </a:p>
      </dgm:t>
    </dgm:pt>
    <dgm:pt modelId="{5F4647C3-427A-4C48-978B-2F14FE57614D}" type="sibTrans" cxnId="{0A0531A4-B158-4B5A-BB8D-3B187403FF54}">
      <dgm:prSet/>
      <dgm:spPr/>
      <dgm:t>
        <a:bodyPr/>
        <a:lstStyle/>
        <a:p>
          <a:endParaRPr lang="it-IT"/>
        </a:p>
      </dgm:t>
    </dgm:pt>
    <dgm:pt modelId="{5B43CC98-3591-4347-95D4-AC93A8424826}">
      <dgm:prSet/>
      <dgm:spPr/>
      <dgm:t>
        <a:bodyPr/>
        <a:lstStyle/>
        <a:p>
          <a:r>
            <a:rPr lang="it-IT" dirty="0"/>
            <a:t>…</a:t>
          </a:r>
        </a:p>
      </dgm:t>
    </dgm:pt>
    <dgm:pt modelId="{C2F4972C-E61A-4488-AE30-792B28F7CA58}" type="parTrans" cxnId="{91A83863-B4DA-41D3-838D-26FFCB9F32C5}">
      <dgm:prSet/>
      <dgm:spPr/>
      <dgm:t>
        <a:bodyPr/>
        <a:lstStyle/>
        <a:p>
          <a:endParaRPr lang="it-IT"/>
        </a:p>
      </dgm:t>
    </dgm:pt>
    <dgm:pt modelId="{FA9DD0E8-87A3-4281-8C9B-C811CE009E04}" type="sibTrans" cxnId="{91A83863-B4DA-41D3-838D-26FFCB9F32C5}">
      <dgm:prSet/>
      <dgm:spPr/>
      <dgm:t>
        <a:bodyPr/>
        <a:lstStyle/>
        <a:p>
          <a:endParaRPr lang="it-IT"/>
        </a:p>
      </dgm:t>
    </dgm:pt>
    <dgm:pt modelId="{9D14FBEC-8FE6-455B-B270-D98832BAE1C7}" type="pres">
      <dgm:prSet presAssocID="{7253D1F1-DEB8-40C9-9055-08B4C73708B0}" presName="hierChild1" presStyleCnt="0">
        <dgm:presLayoutVars>
          <dgm:orgChart val="1"/>
          <dgm:chPref val="1"/>
          <dgm:dir/>
          <dgm:animOne val="branch"/>
          <dgm:animLvl val="lvl"/>
          <dgm:resizeHandles/>
        </dgm:presLayoutVars>
      </dgm:prSet>
      <dgm:spPr/>
    </dgm:pt>
    <dgm:pt modelId="{D82AEFA8-5752-4BFF-87E4-698F566F05F2}" type="pres">
      <dgm:prSet presAssocID="{6B40F2E4-D735-4481-903C-BF3D904C5DF5}" presName="hierRoot1" presStyleCnt="0">
        <dgm:presLayoutVars>
          <dgm:hierBranch val="init"/>
        </dgm:presLayoutVars>
      </dgm:prSet>
      <dgm:spPr/>
    </dgm:pt>
    <dgm:pt modelId="{177A4FA2-E642-46A8-9C76-6CB12FF73FF4}" type="pres">
      <dgm:prSet presAssocID="{6B40F2E4-D735-4481-903C-BF3D904C5DF5}" presName="rootComposite1" presStyleCnt="0"/>
      <dgm:spPr/>
    </dgm:pt>
    <dgm:pt modelId="{A239619C-EF29-4525-90FF-D012590D51C1}" type="pres">
      <dgm:prSet presAssocID="{6B40F2E4-D735-4481-903C-BF3D904C5DF5}" presName="rootText1" presStyleLbl="node0" presStyleIdx="0" presStyleCnt="1">
        <dgm:presLayoutVars>
          <dgm:chPref val="3"/>
        </dgm:presLayoutVars>
      </dgm:prSet>
      <dgm:spPr/>
    </dgm:pt>
    <dgm:pt modelId="{8F0853D0-9BA2-4FF0-A931-9363E9DAB57F}" type="pres">
      <dgm:prSet presAssocID="{6B40F2E4-D735-4481-903C-BF3D904C5DF5}" presName="rootConnector1" presStyleLbl="node1" presStyleIdx="0" presStyleCnt="0"/>
      <dgm:spPr/>
    </dgm:pt>
    <dgm:pt modelId="{73CD5DD3-2984-463E-A537-AE17278C9C75}" type="pres">
      <dgm:prSet presAssocID="{6B40F2E4-D735-4481-903C-BF3D904C5DF5}" presName="hierChild2" presStyleCnt="0"/>
      <dgm:spPr/>
    </dgm:pt>
    <dgm:pt modelId="{AFBB847D-5BCD-41C9-845B-B19C41E4B447}" type="pres">
      <dgm:prSet presAssocID="{6B40F2E4-D735-4481-903C-BF3D904C5DF5}" presName="hierChild3" presStyleCnt="0"/>
      <dgm:spPr/>
    </dgm:pt>
    <dgm:pt modelId="{AD19D793-1FE7-44CF-A3F0-8CD0DB901141}" type="pres">
      <dgm:prSet presAssocID="{8AEAAFA8-DCA4-4A98-97C5-47A9FBDFC5B5}" presName="Name111" presStyleLbl="parChTrans1D2" presStyleIdx="0" presStyleCnt="3"/>
      <dgm:spPr/>
    </dgm:pt>
    <dgm:pt modelId="{7ECA1B92-1597-4DD7-A04D-B462DC2373FF}" type="pres">
      <dgm:prSet presAssocID="{97E946DA-540F-4C1B-8855-CF92C9D4FCC1}" presName="hierRoot3" presStyleCnt="0">
        <dgm:presLayoutVars>
          <dgm:hierBranch val="init"/>
        </dgm:presLayoutVars>
      </dgm:prSet>
      <dgm:spPr/>
    </dgm:pt>
    <dgm:pt modelId="{1FF2D592-EAD6-42F4-B80A-5D5AC9B76D2C}" type="pres">
      <dgm:prSet presAssocID="{97E946DA-540F-4C1B-8855-CF92C9D4FCC1}" presName="rootComposite3" presStyleCnt="0"/>
      <dgm:spPr/>
    </dgm:pt>
    <dgm:pt modelId="{BEED51EA-AC3D-498A-9D4B-8FF4680BDE1E}" type="pres">
      <dgm:prSet presAssocID="{97E946DA-540F-4C1B-8855-CF92C9D4FCC1}" presName="rootText3" presStyleLbl="asst1" presStyleIdx="0" presStyleCnt="3" custLinFactNeighborX="23524" custLinFactNeighborY="-9048">
        <dgm:presLayoutVars>
          <dgm:chPref val="3"/>
        </dgm:presLayoutVars>
      </dgm:prSet>
      <dgm:spPr/>
    </dgm:pt>
    <dgm:pt modelId="{E7EBFB66-D6CA-4EB8-9DBA-84E181B42B42}" type="pres">
      <dgm:prSet presAssocID="{97E946DA-540F-4C1B-8855-CF92C9D4FCC1}" presName="rootConnector3" presStyleLbl="asst1" presStyleIdx="0" presStyleCnt="3"/>
      <dgm:spPr/>
    </dgm:pt>
    <dgm:pt modelId="{6A4CDE72-DFE1-4B7A-AF9D-092A73DD2ACE}" type="pres">
      <dgm:prSet presAssocID="{97E946DA-540F-4C1B-8855-CF92C9D4FCC1}" presName="hierChild6" presStyleCnt="0"/>
      <dgm:spPr/>
    </dgm:pt>
    <dgm:pt modelId="{1C06510A-A8E5-41B3-8E1C-5498E4A34AE9}" type="pres">
      <dgm:prSet presAssocID="{6C64E736-E28A-42C8-8F06-163F4208857C}" presName="Name37" presStyleLbl="parChTrans1D3" presStyleIdx="0" presStyleCnt="6"/>
      <dgm:spPr/>
    </dgm:pt>
    <dgm:pt modelId="{3ED91E16-48BA-4D2D-A60F-5D6A6C930DD8}" type="pres">
      <dgm:prSet presAssocID="{2E0B0C70-6C84-4549-B116-28FF3B5DBE87}" presName="hierRoot2" presStyleCnt="0">
        <dgm:presLayoutVars>
          <dgm:hierBranch val="init"/>
        </dgm:presLayoutVars>
      </dgm:prSet>
      <dgm:spPr/>
    </dgm:pt>
    <dgm:pt modelId="{14B1A3AD-B19D-4D7D-BCBC-08A40A3B39C2}" type="pres">
      <dgm:prSet presAssocID="{2E0B0C70-6C84-4549-B116-28FF3B5DBE87}" presName="rootComposite" presStyleCnt="0"/>
      <dgm:spPr/>
    </dgm:pt>
    <dgm:pt modelId="{BA4A0446-1161-4DC0-B24A-9182694EE998}" type="pres">
      <dgm:prSet presAssocID="{2E0B0C70-6C84-4549-B116-28FF3B5DBE87}" presName="rootText" presStyleLbl="node3" presStyleIdx="0" presStyleCnt="6" custLinFactX="-8900" custLinFactNeighborX="-100000" custLinFactNeighborY="6669">
        <dgm:presLayoutVars>
          <dgm:chPref val="3"/>
        </dgm:presLayoutVars>
      </dgm:prSet>
      <dgm:spPr/>
    </dgm:pt>
    <dgm:pt modelId="{4531301F-7707-4ED1-9F54-AEE179045A7B}" type="pres">
      <dgm:prSet presAssocID="{2E0B0C70-6C84-4549-B116-28FF3B5DBE87}" presName="rootConnector" presStyleLbl="node3" presStyleIdx="0" presStyleCnt="6"/>
      <dgm:spPr/>
    </dgm:pt>
    <dgm:pt modelId="{10B67E2D-3918-42BF-AA30-55C46F74A56E}" type="pres">
      <dgm:prSet presAssocID="{2E0B0C70-6C84-4549-B116-28FF3B5DBE87}" presName="hierChild4" presStyleCnt="0"/>
      <dgm:spPr/>
    </dgm:pt>
    <dgm:pt modelId="{C7A0D6C8-B556-4E30-81D8-116896E6BAF5}" type="pres">
      <dgm:prSet presAssocID="{2E0B0C70-6C84-4549-B116-28FF3B5DBE87}" presName="hierChild5" presStyleCnt="0"/>
      <dgm:spPr/>
    </dgm:pt>
    <dgm:pt modelId="{B31AE473-16FD-4107-97C3-ABA4E5E4FE42}" type="pres">
      <dgm:prSet presAssocID="{DB5F6979-87C1-4E3C-A7B9-931CF0F07143}" presName="Name37" presStyleLbl="parChTrans1D3" presStyleIdx="1" presStyleCnt="6"/>
      <dgm:spPr/>
    </dgm:pt>
    <dgm:pt modelId="{6BE4A63C-31DA-49A4-BE65-ABCB6E66824B}" type="pres">
      <dgm:prSet presAssocID="{0498B17C-D0D9-46E9-B20B-8FC1B90B036E}" presName="hierRoot2" presStyleCnt="0">
        <dgm:presLayoutVars>
          <dgm:hierBranch val="init"/>
        </dgm:presLayoutVars>
      </dgm:prSet>
      <dgm:spPr/>
    </dgm:pt>
    <dgm:pt modelId="{BD8214FC-2B6C-4287-BBCB-ACC17EC82660}" type="pres">
      <dgm:prSet presAssocID="{0498B17C-D0D9-46E9-B20B-8FC1B90B036E}" presName="rootComposite" presStyleCnt="0"/>
      <dgm:spPr/>
    </dgm:pt>
    <dgm:pt modelId="{13BA1030-C2D4-43E1-BC3E-40EB61AD8807}" type="pres">
      <dgm:prSet presAssocID="{0498B17C-D0D9-46E9-B20B-8FC1B90B036E}" presName="rootText" presStyleLbl="node3" presStyleIdx="1" presStyleCnt="6" custLinFactX="-8900" custLinFactNeighborX="-100000" custLinFactNeighborY="6669">
        <dgm:presLayoutVars>
          <dgm:chPref val="3"/>
        </dgm:presLayoutVars>
      </dgm:prSet>
      <dgm:spPr/>
    </dgm:pt>
    <dgm:pt modelId="{80580192-C5E0-4356-B029-CEC9C55D4FDB}" type="pres">
      <dgm:prSet presAssocID="{0498B17C-D0D9-46E9-B20B-8FC1B90B036E}" presName="rootConnector" presStyleLbl="node3" presStyleIdx="1" presStyleCnt="6"/>
      <dgm:spPr/>
    </dgm:pt>
    <dgm:pt modelId="{A3E1B6EE-6150-43FA-9408-5B07A381BEC7}" type="pres">
      <dgm:prSet presAssocID="{0498B17C-D0D9-46E9-B20B-8FC1B90B036E}" presName="hierChild4" presStyleCnt="0"/>
      <dgm:spPr/>
    </dgm:pt>
    <dgm:pt modelId="{5631295A-84E2-4F5A-9D80-76D752B6D193}" type="pres">
      <dgm:prSet presAssocID="{0498B17C-D0D9-46E9-B20B-8FC1B90B036E}" presName="hierChild5" presStyleCnt="0"/>
      <dgm:spPr/>
    </dgm:pt>
    <dgm:pt modelId="{C66C1F76-5722-4CB9-98B0-9007B6807846}" type="pres">
      <dgm:prSet presAssocID="{C8F234A2-370D-4365-BEC8-D1BA2079352C}" presName="Name37" presStyleLbl="parChTrans1D3" presStyleIdx="2" presStyleCnt="6"/>
      <dgm:spPr/>
    </dgm:pt>
    <dgm:pt modelId="{B3935891-0770-470D-83A4-03843F409335}" type="pres">
      <dgm:prSet presAssocID="{08AB35F1-2C33-4EF4-927E-5C733955AB53}" presName="hierRoot2" presStyleCnt="0">
        <dgm:presLayoutVars>
          <dgm:hierBranch val="init"/>
        </dgm:presLayoutVars>
      </dgm:prSet>
      <dgm:spPr/>
    </dgm:pt>
    <dgm:pt modelId="{F76C188A-5380-4522-8079-CF11BB90EB22}" type="pres">
      <dgm:prSet presAssocID="{08AB35F1-2C33-4EF4-927E-5C733955AB53}" presName="rootComposite" presStyleCnt="0"/>
      <dgm:spPr/>
    </dgm:pt>
    <dgm:pt modelId="{3C0A97A9-1502-4350-8BDD-D67EB5683C48}" type="pres">
      <dgm:prSet presAssocID="{08AB35F1-2C33-4EF4-927E-5C733955AB53}" presName="rootText" presStyleLbl="node3" presStyleIdx="2" presStyleCnt="6" custScaleX="47111" custScaleY="80637" custLinFactX="-8900" custLinFactNeighborX="-100000" custLinFactNeighborY="6669">
        <dgm:presLayoutVars>
          <dgm:chPref val="3"/>
        </dgm:presLayoutVars>
      </dgm:prSet>
      <dgm:spPr/>
    </dgm:pt>
    <dgm:pt modelId="{B2F2C674-9883-426F-AFE2-547C7082760D}" type="pres">
      <dgm:prSet presAssocID="{08AB35F1-2C33-4EF4-927E-5C733955AB53}" presName="rootConnector" presStyleLbl="node3" presStyleIdx="2" presStyleCnt="6"/>
      <dgm:spPr/>
    </dgm:pt>
    <dgm:pt modelId="{67FFA181-1556-412C-BCC9-7BE454F37F98}" type="pres">
      <dgm:prSet presAssocID="{08AB35F1-2C33-4EF4-927E-5C733955AB53}" presName="hierChild4" presStyleCnt="0"/>
      <dgm:spPr/>
    </dgm:pt>
    <dgm:pt modelId="{8B9B4026-8F43-48F3-8BC7-3012C51FF19E}" type="pres">
      <dgm:prSet presAssocID="{08AB35F1-2C33-4EF4-927E-5C733955AB53}" presName="hierChild5" presStyleCnt="0"/>
      <dgm:spPr/>
    </dgm:pt>
    <dgm:pt modelId="{7A035251-ED9C-4B4C-8B23-0D05E7B53339}" type="pres">
      <dgm:prSet presAssocID="{97E946DA-540F-4C1B-8855-CF92C9D4FCC1}" presName="hierChild7" presStyleCnt="0"/>
      <dgm:spPr/>
    </dgm:pt>
    <dgm:pt modelId="{3E348FE4-86B4-43A2-834D-37BC9AECED62}" type="pres">
      <dgm:prSet presAssocID="{25D30B04-B0C5-4D6C-B56A-511CD2CF248F}" presName="Name111" presStyleLbl="parChTrans1D2" presStyleIdx="1" presStyleCnt="3"/>
      <dgm:spPr/>
    </dgm:pt>
    <dgm:pt modelId="{D3FE6A61-8349-4DC8-94AC-7D4D1F3CF636}" type="pres">
      <dgm:prSet presAssocID="{B81C6BF1-2320-488D-BFC8-BF3C0882A2EA}" presName="hierRoot3" presStyleCnt="0">
        <dgm:presLayoutVars>
          <dgm:hierBranch val="init"/>
        </dgm:presLayoutVars>
      </dgm:prSet>
      <dgm:spPr/>
    </dgm:pt>
    <dgm:pt modelId="{A7DF607B-DE83-4B8A-979F-621012EFC332}" type="pres">
      <dgm:prSet presAssocID="{B81C6BF1-2320-488D-BFC8-BF3C0882A2EA}" presName="rootComposite3" presStyleCnt="0"/>
      <dgm:spPr/>
    </dgm:pt>
    <dgm:pt modelId="{6F01F017-1DA1-48E0-9537-F20BE6893CA8}" type="pres">
      <dgm:prSet presAssocID="{B81C6BF1-2320-488D-BFC8-BF3C0882A2EA}" presName="rootText3" presStyleLbl="asst1" presStyleIdx="1" presStyleCnt="3" custLinFactNeighborX="49760" custLinFactNeighborY="-9406">
        <dgm:presLayoutVars>
          <dgm:chPref val="3"/>
        </dgm:presLayoutVars>
      </dgm:prSet>
      <dgm:spPr/>
    </dgm:pt>
    <dgm:pt modelId="{2A29E01E-BE1D-4C7D-AEBE-465EE09F1A89}" type="pres">
      <dgm:prSet presAssocID="{B81C6BF1-2320-488D-BFC8-BF3C0882A2EA}" presName="rootConnector3" presStyleLbl="asst1" presStyleIdx="1" presStyleCnt="3"/>
      <dgm:spPr/>
    </dgm:pt>
    <dgm:pt modelId="{BDA69204-546F-40A0-A8B8-091AAB476D13}" type="pres">
      <dgm:prSet presAssocID="{B81C6BF1-2320-488D-BFC8-BF3C0882A2EA}" presName="hierChild6" presStyleCnt="0"/>
      <dgm:spPr/>
    </dgm:pt>
    <dgm:pt modelId="{C81EC17C-BBB5-4356-B098-723B9BD0EFB1}" type="pres">
      <dgm:prSet presAssocID="{B81C6BF1-2320-488D-BFC8-BF3C0882A2EA}" presName="hierChild7" presStyleCnt="0"/>
      <dgm:spPr/>
    </dgm:pt>
    <dgm:pt modelId="{AD1A67EC-3703-4BF6-A91A-5FA62E8E0A03}" type="pres">
      <dgm:prSet presAssocID="{3733B3A3-501A-47F6-AC4A-8A3E5ED6AEA2}" presName="Name111" presStyleLbl="parChTrans1D2" presStyleIdx="2" presStyleCnt="3"/>
      <dgm:spPr/>
    </dgm:pt>
    <dgm:pt modelId="{044D6545-7420-4530-9583-AEE44C636509}" type="pres">
      <dgm:prSet presAssocID="{3B3B8B84-198B-4D41-82B1-A68F7C4A14E8}" presName="hierRoot3" presStyleCnt="0">
        <dgm:presLayoutVars>
          <dgm:hierBranch val="init"/>
        </dgm:presLayoutVars>
      </dgm:prSet>
      <dgm:spPr/>
    </dgm:pt>
    <dgm:pt modelId="{C9188E96-E93C-49FA-AB29-277BE9B1A26B}" type="pres">
      <dgm:prSet presAssocID="{3B3B8B84-198B-4D41-82B1-A68F7C4A14E8}" presName="rootComposite3" presStyleCnt="0"/>
      <dgm:spPr/>
    </dgm:pt>
    <dgm:pt modelId="{30A77E31-00E4-4B98-B654-1621308824DF}" type="pres">
      <dgm:prSet presAssocID="{3B3B8B84-198B-4D41-82B1-A68F7C4A14E8}" presName="rootText3" presStyleLbl="asst1" presStyleIdx="2" presStyleCnt="3" custLinFactX="100000" custLinFactY="-200000" custLinFactNeighborX="135262" custLinFactNeighborY="-250042">
        <dgm:presLayoutVars>
          <dgm:chPref val="3"/>
        </dgm:presLayoutVars>
      </dgm:prSet>
      <dgm:spPr/>
    </dgm:pt>
    <dgm:pt modelId="{F46D012E-A5E1-4A57-9B9D-695C86BC3E37}" type="pres">
      <dgm:prSet presAssocID="{3B3B8B84-198B-4D41-82B1-A68F7C4A14E8}" presName="rootConnector3" presStyleLbl="asst1" presStyleIdx="2" presStyleCnt="3"/>
      <dgm:spPr/>
    </dgm:pt>
    <dgm:pt modelId="{FEAD0FEE-8F2E-4F66-A3CA-8FE95327159B}" type="pres">
      <dgm:prSet presAssocID="{3B3B8B84-198B-4D41-82B1-A68F7C4A14E8}" presName="hierChild6" presStyleCnt="0"/>
      <dgm:spPr/>
    </dgm:pt>
    <dgm:pt modelId="{C7C99EFD-7AFD-428E-AE33-4180B43398F9}" type="pres">
      <dgm:prSet presAssocID="{608DBC83-7E00-44CA-979F-4A3AFCA2523C}" presName="Name37" presStyleLbl="parChTrans1D3" presStyleIdx="3" presStyleCnt="6"/>
      <dgm:spPr/>
    </dgm:pt>
    <dgm:pt modelId="{9FBB3C85-8A73-4666-A3AF-C90419B362E5}" type="pres">
      <dgm:prSet presAssocID="{26A44BE3-B0DD-4F2D-B9F8-7BAC94DAB6B3}" presName="hierRoot2" presStyleCnt="0">
        <dgm:presLayoutVars>
          <dgm:hierBranch val="init"/>
        </dgm:presLayoutVars>
      </dgm:prSet>
      <dgm:spPr/>
    </dgm:pt>
    <dgm:pt modelId="{BC677B29-4C4C-4B0F-A031-C1FB682239C0}" type="pres">
      <dgm:prSet presAssocID="{26A44BE3-B0DD-4F2D-B9F8-7BAC94DAB6B3}" presName="rootComposite" presStyleCnt="0"/>
      <dgm:spPr/>
    </dgm:pt>
    <dgm:pt modelId="{C3B93751-7F2A-4A59-A247-A9A44F8D4926}" type="pres">
      <dgm:prSet presAssocID="{26A44BE3-B0DD-4F2D-B9F8-7BAC94DAB6B3}" presName="rootText" presStyleLbl="node3" presStyleIdx="3" presStyleCnt="6" custLinFactX="100000" custLinFactY="-200000" custLinFactNeighborX="145113" custLinFactNeighborY="-281302">
        <dgm:presLayoutVars>
          <dgm:chPref val="3"/>
        </dgm:presLayoutVars>
      </dgm:prSet>
      <dgm:spPr/>
    </dgm:pt>
    <dgm:pt modelId="{ADAA37BF-5583-4B8F-8750-03ABA5F50F0B}" type="pres">
      <dgm:prSet presAssocID="{26A44BE3-B0DD-4F2D-B9F8-7BAC94DAB6B3}" presName="rootConnector" presStyleLbl="node3" presStyleIdx="3" presStyleCnt="6"/>
      <dgm:spPr/>
    </dgm:pt>
    <dgm:pt modelId="{3C152414-AE8C-41D2-BDF9-149AC04A2B74}" type="pres">
      <dgm:prSet presAssocID="{26A44BE3-B0DD-4F2D-B9F8-7BAC94DAB6B3}" presName="hierChild4" presStyleCnt="0"/>
      <dgm:spPr/>
    </dgm:pt>
    <dgm:pt modelId="{810C8C58-1B6A-49F2-A8D3-545BB497A50E}" type="pres">
      <dgm:prSet presAssocID="{26A44BE3-B0DD-4F2D-B9F8-7BAC94DAB6B3}" presName="hierChild5" presStyleCnt="0"/>
      <dgm:spPr/>
    </dgm:pt>
    <dgm:pt modelId="{53936EA2-3960-419A-AD2C-696224D768B2}" type="pres">
      <dgm:prSet presAssocID="{B8696E2F-0654-4097-8EF6-DD9C467874F8}" presName="Name37" presStyleLbl="parChTrans1D3" presStyleIdx="4" presStyleCnt="6"/>
      <dgm:spPr/>
    </dgm:pt>
    <dgm:pt modelId="{3BE5BC1D-62E5-46AE-AA7B-8F474237FFC5}" type="pres">
      <dgm:prSet presAssocID="{4D6951B4-8B66-408D-B215-BFF7810204C4}" presName="hierRoot2" presStyleCnt="0">
        <dgm:presLayoutVars>
          <dgm:hierBranch val="init"/>
        </dgm:presLayoutVars>
      </dgm:prSet>
      <dgm:spPr/>
    </dgm:pt>
    <dgm:pt modelId="{6FA1ED1E-0535-4DD0-A057-E1718BA651F3}" type="pres">
      <dgm:prSet presAssocID="{4D6951B4-8B66-408D-B215-BFF7810204C4}" presName="rootComposite" presStyleCnt="0"/>
      <dgm:spPr/>
    </dgm:pt>
    <dgm:pt modelId="{4EE9F26A-1B20-49AC-A5FC-3FAF24B83B05}" type="pres">
      <dgm:prSet presAssocID="{4D6951B4-8B66-408D-B215-BFF7810204C4}" presName="rootText" presStyleLbl="node3" presStyleIdx="4" presStyleCnt="6" custLinFactX="100000" custLinFactY="-200000" custLinFactNeighborX="145113" custLinFactNeighborY="-281302">
        <dgm:presLayoutVars>
          <dgm:chPref val="3"/>
        </dgm:presLayoutVars>
      </dgm:prSet>
      <dgm:spPr/>
    </dgm:pt>
    <dgm:pt modelId="{28458969-D304-4761-82FB-FDEF7F6C8DA1}" type="pres">
      <dgm:prSet presAssocID="{4D6951B4-8B66-408D-B215-BFF7810204C4}" presName="rootConnector" presStyleLbl="node3" presStyleIdx="4" presStyleCnt="6"/>
      <dgm:spPr/>
    </dgm:pt>
    <dgm:pt modelId="{0EB956A7-5194-446B-A2A1-7E1FA2AE8DE5}" type="pres">
      <dgm:prSet presAssocID="{4D6951B4-8B66-408D-B215-BFF7810204C4}" presName="hierChild4" presStyleCnt="0"/>
      <dgm:spPr/>
    </dgm:pt>
    <dgm:pt modelId="{D65FA634-811A-436E-B872-530DF9B6296A}" type="pres">
      <dgm:prSet presAssocID="{4D6951B4-8B66-408D-B215-BFF7810204C4}" presName="hierChild5" presStyleCnt="0"/>
      <dgm:spPr/>
    </dgm:pt>
    <dgm:pt modelId="{E38F9C90-D9EF-473B-BCCD-96A41657B2EE}" type="pres">
      <dgm:prSet presAssocID="{C2F4972C-E61A-4488-AE30-792B28F7CA58}" presName="Name37" presStyleLbl="parChTrans1D3" presStyleIdx="5" presStyleCnt="6"/>
      <dgm:spPr/>
    </dgm:pt>
    <dgm:pt modelId="{A50817AA-33A8-457E-A17D-02600F0C55ED}" type="pres">
      <dgm:prSet presAssocID="{5B43CC98-3591-4347-95D4-AC93A8424826}" presName="hierRoot2" presStyleCnt="0">
        <dgm:presLayoutVars>
          <dgm:hierBranch val="init"/>
        </dgm:presLayoutVars>
      </dgm:prSet>
      <dgm:spPr/>
    </dgm:pt>
    <dgm:pt modelId="{F84CE5C6-5B36-4C16-830F-349375B15BEE}" type="pres">
      <dgm:prSet presAssocID="{5B43CC98-3591-4347-95D4-AC93A8424826}" presName="rootComposite" presStyleCnt="0"/>
      <dgm:spPr/>
    </dgm:pt>
    <dgm:pt modelId="{38AACA9F-34BB-4822-B2D7-4BF126F15912}" type="pres">
      <dgm:prSet presAssocID="{5B43CC98-3591-4347-95D4-AC93A8424826}" presName="rootText" presStyleLbl="node3" presStyleIdx="5" presStyleCnt="6" custScaleX="55423" custScaleY="82341" custLinFactX="100000" custLinFactY="-200000" custLinFactNeighborX="146723" custLinFactNeighborY="-281587">
        <dgm:presLayoutVars>
          <dgm:chPref val="3"/>
        </dgm:presLayoutVars>
      </dgm:prSet>
      <dgm:spPr/>
    </dgm:pt>
    <dgm:pt modelId="{29469D86-3CA2-4192-8CBD-452B45FDCB6F}" type="pres">
      <dgm:prSet presAssocID="{5B43CC98-3591-4347-95D4-AC93A8424826}" presName="rootConnector" presStyleLbl="node3" presStyleIdx="5" presStyleCnt="6"/>
      <dgm:spPr/>
    </dgm:pt>
    <dgm:pt modelId="{7617F324-1998-4B4A-9222-25D67EF19051}" type="pres">
      <dgm:prSet presAssocID="{5B43CC98-3591-4347-95D4-AC93A8424826}" presName="hierChild4" presStyleCnt="0"/>
      <dgm:spPr/>
    </dgm:pt>
    <dgm:pt modelId="{157DF8B5-4F6F-4309-AC68-46011D0EBAA3}" type="pres">
      <dgm:prSet presAssocID="{5B43CC98-3591-4347-95D4-AC93A8424826}" presName="hierChild5" presStyleCnt="0"/>
      <dgm:spPr/>
    </dgm:pt>
    <dgm:pt modelId="{92C42479-2ABA-4AC3-8DEE-09F629CBA28C}" type="pres">
      <dgm:prSet presAssocID="{3B3B8B84-198B-4D41-82B1-A68F7C4A14E8}" presName="hierChild7" presStyleCnt="0"/>
      <dgm:spPr/>
    </dgm:pt>
  </dgm:ptLst>
  <dgm:cxnLst>
    <dgm:cxn modelId="{EAE07E03-5859-48F4-AC70-083D8214F6F5}" type="presOf" srcId="{DB5F6979-87C1-4E3C-A7B9-931CF0F07143}" destId="{B31AE473-16FD-4107-97C3-ABA4E5E4FE42}" srcOrd="0" destOrd="0" presId="urn:microsoft.com/office/officeart/2005/8/layout/orgChart1"/>
    <dgm:cxn modelId="{24D29A03-AC68-4F9F-B7DB-53A78F83EE47}" srcId="{6B40F2E4-D735-4481-903C-BF3D904C5DF5}" destId="{B81C6BF1-2320-488D-BFC8-BF3C0882A2EA}" srcOrd="1" destOrd="0" parTransId="{25D30B04-B0C5-4D6C-B56A-511CD2CF248F}" sibTransId="{744249E2-45F2-492C-A99F-10AFB17ACA3C}"/>
    <dgm:cxn modelId="{6FE6640C-E1AE-4711-9F86-925B676C98DB}" type="presOf" srcId="{7253D1F1-DEB8-40C9-9055-08B4C73708B0}" destId="{9D14FBEC-8FE6-455B-B270-D98832BAE1C7}" srcOrd="0" destOrd="0" presId="urn:microsoft.com/office/officeart/2005/8/layout/orgChart1"/>
    <dgm:cxn modelId="{1EE9FA10-80A7-497B-B70C-2CC765AF3AAA}" type="presOf" srcId="{2E0B0C70-6C84-4549-B116-28FF3B5DBE87}" destId="{BA4A0446-1161-4DC0-B24A-9182694EE998}" srcOrd="0" destOrd="0" presId="urn:microsoft.com/office/officeart/2005/8/layout/orgChart1"/>
    <dgm:cxn modelId="{43F92F19-D89C-458E-9553-A7915F5B8548}" srcId="{6B40F2E4-D735-4481-903C-BF3D904C5DF5}" destId="{3B3B8B84-198B-4D41-82B1-A68F7C4A14E8}" srcOrd="2" destOrd="0" parTransId="{3733B3A3-501A-47F6-AC4A-8A3E5ED6AEA2}" sibTransId="{64734F65-89C4-4FFE-A072-4416C0F5FF38}"/>
    <dgm:cxn modelId="{A6EB5622-6FCA-4F57-BC9A-3F8CE2963249}" srcId="{97E946DA-540F-4C1B-8855-CF92C9D4FCC1}" destId="{0498B17C-D0D9-46E9-B20B-8FC1B90B036E}" srcOrd="1" destOrd="0" parTransId="{DB5F6979-87C1-4E3C-A7B9-931CF0F07143}" sibTransId="{F956F5B6-51D1-4435-B680-14C921033742}"/>
    <dgm:cxn modelId="{5F618129-0102-4AAE-9AF6-C5A655F7A40E}" type="presOf" srcId="{4D6951B4-8B66-408D-B215-BFF7810204C4}" destId="{4EE9F26A-1B20-49AC-A5FC-3FAF24B83B05}" srcOrd="0" destOrd="0" presId="urn:microsoft.com/office/officeart/2005/8/layout/orgChart1"/>
    <dgm:cxn modelId="{7CCC0834-38B0-4A62-9E4F-48FEED3DE2E0}" type="presOf" srcId="{25D30B04-B0C5-4D6C-B56A-511CD2CF248F}" destId="{3E348FE4-86B4-43A2-834D-37BC9AECED62}" srcOrd="0" destOrd="0" presId="urn:microsoft.com/office/officeart/2005/8/layout/orgChart1"/>
    <dgm:cxn modelId="{08649636-0F42-45E2-953E-FFC5F68E952D}" type="presOf" srcId="{97E946DA-540F-4C1B-8855-CF92C9D4FCC1}" destId="{BEED51EA-AC3D-498A-9D4B-8FF4680BDE1E}" srcOrd="0" destOrd="0" presId="urn:microsoft.com/office/officeart/2005/8/layout/orgChart1"/>
    <dgm:cxn modelId="{47B2FE36-8FFA-4F63-9442-850B1832338B}" type="presOf" srcId="{C8F234A2-370D-4365-BEC8-D1BA2079352C}" destId="{C66C1F76-5722-4CB9-98B0-9007B6807846}" srcOrd="0" destOrd="0" presId="urn:microsoft.com/office/officeart/2005/8/layout/orgChart1"/>
    <dgm:cxn modelId="{BF0A4D3F-1990-4D48-8B51-0A3B541DF060}" srcId="{7253D1F1-DEB8-40C9-9055-08B4C73708B0}" destId="{6B40F2E4-D735-4481-903C-BF3D904C5DF5}" srcOrd="0" destOrd="0" parTransId="{5A10B94B-F9C6-4CD9-9931-24274CBE529F}" sibTransId="{F9B4E472-AF24-452B-9332-4774E7BB2B62}"/>
    <dgm:cxn modelId="{032AE33F-243C-440E-A2E9-89F968B8F74E}" type="presOf" srcId="{B81C6BF1-2320-488D-BFC8-BF3C0882A2EA}" destId="{2A29E01E-BE1D-4C7D-AEBE-465EE09F1A89}" srcOrd="1" destOrd="0" presId="urn:microsoft.com/office/officeart/2005/8/layout/orgChart1"/>
    <dgm:cxn modelId="{8AFD1F40-1788-484F-87A9-B5C3850C9B88}" type="presOf" srcId="{3B3B8B84-198B-4D41-82B1-A68F7C4A14E8}" destId="{F46D012E-A5E1-4A57-9B9D-695C86BC3E37}" srcOrd="1" destOrd="0" presId="urn:microsoft.com/office/officeart/2005/8/layout/orgChart1"/>
    <dgm:cxn modelId="{91A83863-B4DA-41D3-838D-26FFCB9F32C5}" srcId="{3B3B8B84-198B-4D41-82B1-A68F7C4A14E8}" destId="{5B43CC98-3591-4347-95D4-AC93A8424826}" srcOrd="2" destOrd="0" parTransId="{C2F4972C-E61A-4488-AE30-792B28F7CA58}" sibTransId="{FA9DD0E8-87A3-4281-8C9B-C811CE009E04}"/>
    <dgm:cxn modelId="{994B1649-17C9-45C2-802A-AB85AF0833B2}" type="presOf" srcId="{97E946DA-540F-4C1B-8855-CF92C9D4FCC1}" destId="{E7EBFB66-D6CA-4EB8-9DBA-84E181B42B42}" srcOrd="1" destOrd="0" presId="urn:microsoft.com/office/officeart/2005/8/layout/orgChart1"/>
    <dgm:cxn modelId="{17559C84-F289-4C3B-BC43-2D6DEDBEEC2B}" type="presOf" srcId="{6B40F2E4-D735-4481-903C-BF3D904C5DF5}" destId="{8F0853D0-9BA2-4FF0-A931-9363E9DAB57F}" srcOrd="1" destOrd="0" presId="urn:microsoft.com/office/officeart/2005/8/layout/orgChart1"/>
    <dgm:cxn modelId="{DFB23985-58A5-4811-A647-89255BB1FBF6}" type="presOf" srcId="{5B43CC98-3591-4347-95D4-AC93A8424826}" destId="{29469D86-3CA2-4192-8CBD-452B45FDCB6F}" srcOrd="1" destOrd="0" presId="urn:microsoft.com/office/officeart/2005/8/layout/orgChart1"/>
    <dgm:cxn modelId="{3EA85485-1098-456E-9F6A-95AF970A9752}" type="presOf" srcId="{B81C6BF1-2320-488D-BFC8-BF3C0882A2EA}" destId="{6F01F017-1DA1-48E0-9537-F20BE6893CA8}" srcOrd="0" destOrd="0" presId="urn:microsoft.com/office/officeart/2005/8/layout/orgChart1"/>
    <dgm:cxn modelId="{97F08186-A480-4088-9199-E5B308AA7FB5}" type="presOf" srcId="{8AEAAFA8-DCA4-4A98-97C5-47A9FBDFC5B5}" destId="{AD19D793-1FE7-44CF-A3F0-8CD0DB901141}" srcOrd="0" destOrd="0" presId="urn:microsoft.com/office/officeart/2005/8/layout/orgChart1"/>
    <dgm:cxn modelId="{A6BF8986-42D2-4ACC-997C-AAA8393F8E07}" type="presOf" srcId="{0498B17C-D0D9-46E9-B20B-8FC1B90B036E}" destId="{80580192-C5E0-4356-B029-CEC9C55D4FDB}" srcOrd="1" destOrd="0" presId="urn:microsoft.com/office/officeart/2005/8/layout/orgChart1"/>
    <dgm:cxn modelId="{B22E638C-CF37-40CA-865E-73C448E78090}" type="presOf" srcId="{2E0B0C70-6C84-4549-B116-28FF3B5DBE87}" destId="{4531301F-7707-4ED1-9F54-AEE179045A7B}" srcOrd="1" destOrd="0" presId="urn:microsoft.com/office/officeart/2005/8/layout/orgChart1"/>
    <dgm:cxn modelId="{F424BF9F-FADC-4097-9E3D-02FD29002873}" type="presOf" srcId="{6C64E736-E28A-42C8-8F06-163F4208857C}" destId="{1C06510A-A8E5-41B3-8E1C-5498E4A34AE9}" srcOrd="0" destOrd="0" presId="urn:microsoft.com/office/officeart/2005/8/layout/orgChart1"/>
    <dgm:cxn modelId="{AE62BAA2-D1A3-47B2-A079-A59B754FD448}" srcId="{3B3B8B84-198B-4D41-82B1-A68F7C4A14E8}" destId="{4D6951B4-8B66-408D-B215-BFF7810204C4}" srcOrd="1" destOrd="0" parTransId="{B8696E2F-0654-4097-8EF6-DD9C467874F8}" sibTransId="{65198715-0A9E-40DB-8777-6FBDABAEA58A}"/>
    <dgm:cxn modelId="{0A0531A4-B158-4B5A-BB8D-3B187403FF54}" srcId="{3B3B8B84-198B-4D41-82B1-A68F7C4A14E8}" destId="{26A44BE3-B0DD-4F2D-B9F8-7BAC94DAB6B3}" srcOrd="0" destOrd="0" parTransId="{608DBC83-7E00-44CA-979F-4A3AFCA2523C}" sibTransId="{5F4647C3-427A-4C48-978B-2F14FE57614D}"/>
    <dgm:cxn modelId="{1B9BAAA9-4AD3-401D-BED9-EAB6EFC86215}" type="presOf" srcId="{0498B17C-D0D9-46E9-B20B-8FC1B90B036E}" destId="{13BA1030-C2D4-43E1-BC3E-40EB61AD8807}" srcOrd="0" destOrd="0" presId="urn:microsoft.com/office/officeart/2005/8/layout/orgChart1"/>
    <dgm:cxn modelId="{752C09AF-AAAC-4949-B1EB-24B3571168A5}" type="presOf" srcId="{26A44BE3-B0DD-4F2D-B9F8-7BAC94DAB6B3}" destId="{ADAA37BF-5583-4B8F-8750-03ABA5F50F0B}" srcOrd="1" destOrd="0" presId="urn:microsoft.com/office/officeart/2005/8/layout/orgChart1"/>
    <dgm:cxn modelId="{30E3DAB4-CD1E-4873-B0DA-8255E161C121}" type="presOf" srcId="{608DBC83-7E00-44CA-979F-4A3AFCA2523C}" destId="{C7C99EFD-7AFD-428E-AE33-4180B43398F9}" srcOrd="0" destOrd="0" presId="urn:microsoft.com/office/officeart/2005/8/layout/orgChart1"/>
    <dgm:cxn modelId="{2DA240BC-2C28-49A8-86FB-9D94F1964AA4}" srcId="{97E946DA-540F-4C1B-8855-CF92C9D4FCC1}" destId="{08AB35F1-2C33-4EF4-927E-5C733955AB53}" srcOrd="2" destOrd="0" parTransId="{C8F234A2-370D-4365-BEC8-D1BA2079352C}" sibTransId="{0DF0D526-1F15-40E9-9B33-976FA3D12222}"/>
    <dgm:cxn modelId="{B1DC50BD-1EF7-443F-BD10-CC550CC836B7}" type="presOf" srcId="{3B3B8B84-198B-4D41-82B1-A68F7C4A14E8}" destId="{30A77E31-00E4-4B98-B654-1621308824DF}" srcOrd="0" destOrd="0" presId="urn:microsoft.com/office/officeart/2005/8/layout/orgChart1"/>
    <dgm:cxn modelId="{828C21C2-DFD7-48B6-8243-756AB8C6693F}" type="presOf" srcId="{6B40F2E4-D735-4481-903C-BF3D904C5DF5}" destId="{A239619C-EF29-4525-90FF-D012590D51C1}" srcOrd="0" destOrd="0" presId="urn:microsoft.com/office/officeart/2005/8/layout/orgChart1"/>
    <dgm:cxn modelId="{5DC6BBC4-DB71-4C99-9807-23DF31606554}" type="presOf" srcId="{26A44BE3-B0DD-4F2D-B9F8-7BAC94DAB6B3}" destId="{C3B93751-7F2A-4A59-A247-A9A44F8D4926}" srcOrd="0" destOrd="0" presId="urn:microsoft.com/office/officeart/2005/8/layout/orgChart1"/>
    <dgm:cxn modelId="{1B460FC5-4B74-4891-A2C7-1050D9DD5481}" srcId="{6B40F2E4-D735-4481-903C-BF3D904C5DF5}" destId="{97E946DA-540F-4C1B-8855-CF92C9D4FCC1}" srcOrd="0" destOrd="0" parTransId="{8AEAAFA8-DCA4-4A98-97C5-47A9FBDFC5B5}" sibTransId="{C3B1E397-4E28-4B85-9B83-A44C8774B655}"/>
    <dgm:cxn modelId="{C927A6D6-006D-44E5-8EA6-102B0A7E8AFD}" type="presOf" srcId="{4D6951B4-8B66-408D-B215-BFF7810204C4}" destId="{28458969-D304-4761-82FB-FDEF7F6C8DA1}" srcOrd="1" destOrd="0" presId="urn:microsoft.com/office/officeart/2005/8/layout/orgChart1"/>
    <dgm:cxn modelId="{B19ACBD8-2242-4F0D-93BA-7135AAE7A7F7}" type="presOf" srcId="{B8696E2F-0654-4097-8EF6-DD9C467874F8}" destId="{53936EA2-3960-419A-AD2C-696224D768B2}" srcOrd="0" destOrd="0" presId="urn:microsoft.com/office/officeart/2005/8/layout/orgChart1"/>
    <dgm:cxn modelId="{5AAF5DE0-E9FA-42FF-9457-8072FD497685}" type="presOf" srcId="{3733B3A3-501A-47F6-AC4A-8A3E5ED6AEA2}" destId="{AD1A67EC-3703-4BF6-A91A-5FA62E8E0A03}" srcOrd="0" destOrd="0" presId="urn:microsoft.com/office/officeart/2005/8/layout/orgChart1"/>
    <dgm:cxn modelId="{6B5449E1-8924-4776-A9DF-70F648E6EFA2}" type="presOf" srcId="{08AB35F1-2C33-4EF4-927E-5C733955AB53}" destId="{B2F2C674-9883-426F-AFE2-547C7082760D}" srcOrd="1" destOrd="0" presId="urn:microsoft.com/office/officeart/2005/8/layout/orgChart1"/>
    <dgm:cxn modelId="{45C6E5EE-FF26-447C-9D96-5AA8A64644A8}" type="presOf" srcId="{C2F4972C-E61A-4488-AE30-792B28F7CA58}" destId="{E38F9C90-D9EF-473B-BCCD-96A41657B2EE}" srcOrd="0" destOrd="0" presId="urn:microsoft.com/office/officeart/2005/8/layout/orgChart1"/>
    <dgm:cxn modelId="{8925F4FB-1534-4334-A39F-C465C2FCA84F}" type="presOf" srcId="{08AB35F1-2C33-4EF4-927E-5C733955AB53}" destId="{3C0A97A9-1502-4350-8BDD-D67EB5683C48}" srcOrd="0" destOrd="0" presId="urn:microsoft.com/office/officeart/2005/8/layout/orgChart1"/>
    <dgm:cxn modelId="{72D024FC-7163-4D22-8001-0242995B1BD0}" srcId="{97E946DA-540F-4C1B-8855-CF92C9D4FCC1}" destId="{2E0B0C70-6C84-4549-B116-28FF3B5DBE87}" srcOrd="0" destOrd="0" parTransId="{6C64E736-E28A-42C8-8F06-163F4208857C}" sibTransId="{7E438EC8-D0FB-4ABA-ACC5-EB3F47C73B61}"/>
    <dgm:cxn modelId="{16B6CBFF-A051-4483-B670-9024942E90DA}" type="presOf" srcId="{5B43CC98-3591-4347-95D4-AC93A8424826}" destId="{38AACA9F-34BB-4822-B2D7-4BF126F15912}" srcOrd="0" destOrd="0" presId="urn:microsoft.com/office/officeart/2005/8/layout/orgChart1"/>
    <dgm:cxn modelId="{5AE69C4A-0884-49A9-AF98-D297FFF858F3}" type="presParOf" srcId="{9D14FBEC-8FE6-455B-B270-D98832BAE1C7}" destId="{D82AEFA8-5752-4BFF-87E4-698F566F05F2}" srcOrd="0" destOrd="0" presId="urn:microsoft.com/office/officeart/2005/8/layout/orgChart1"/>
    <dgm:cxn modelId="{47F0FBE8-444E-435A-BEBA-339E93F88B79}" type="presParOf" srcId="{D82AEFA8-5752-4BFF-87E4-698F566F05F2}" destId="{177A4FA2-E642-46A8-9C76-6CB12FF73FF4}" srcOrd="0" destOrd="0" presId="urn:microsoft.com/office/officeart/2005/8/layout/orgChart1"/>
    <dgm:cxn modelId="{B9D04344-F694-49F7-8232-F28095160B66}" type="presParOf" srcId="{177A4FA2-E642-46A8-9C76-6CB12FF73FF4}" destId="{A239619C-EF29-4525-90FF-D012590D51C1}" srcOrd="0" destOrd="0" presId="urn:microsoft.com/office/officeart/2005/8/layout/orgChart1"/>
    <dgm:cxn modelId="{2D1554FF-5280-4D50-9E3F-40E243CD3FEE}" type="presParOf" srcId="{177A4FA2-E642-46A8-9C76-6CB12FF73FF4}" destId="{8F0853D0-9BA2-4FF0-A931-9363E9DAB57F}" srcOrd="1" destOrd="0" presId="urn:microsoft.com/office/officeart/2005/8/layout/orgChart1"/>
    <dgm:cxn modelId="{91A63AA0-E9BA-461B-B3E4-9BBDECB28697}" type="presParOf" srcId="{D82AEFA8-5752-4BFF-87E4-698F566F05F2}" destId="{73CD5DD3-2984-463E-A537-AE17278C9C75}" srcOrd="1" destOrd="0" presId="urn:microsoft.com/office/officeart/2005/8/layout/orgChart1"/>
    <dgm:cxn modelId="{87AF2B50-E22E-460E-8AB2-13060EE87025}" type="presParOf" srcId="{D82AEFA8-5752-4BFF-87E4-698F566F05F2}" destId="{AFBB847D-5BCD-41C9-845B-B19C41E4B447}" srcOrd="2" destOrd="0" presId="urn:microsoft.com/office/officeart/2005/8/layout/orgChart1"/>
    <dgm:cxn modelId="{21F36F92-9E9C-4DEB-B61C-20BAA45B9B20}" type="presParOf" srcId="{AFBB847D-5BCD-41C9-845B-B19C41E4B447}" destId="{AD19D793-1FE7-44CF-A3F0-8CD0DB901141}" srcOrd="0" destOrd="0" presId="urn:microsoft.com/office/officeart/2005/8/layout/orgChart1"/>
    <dgm:cxn modelId="{9BADFAAB-AA7A-456E-B018-E2CE5605F7A3}" type="presParOf" srcId="{AFBB847D-5BCD-41C9-845B-B19C41E4B447}" destId="{7ECA1B92-1597-4DD7-A04D-B462DC2373FF}" srcOrd="1" destOrd="0" presId="urn:microsoft.com/office/officeart/2005/8/layout/orgChart1"/>
    <dgm:cxn modelId="{557AC711-4781-41AB-9A00-32D4565C244C}" type="presParOf" srcId="{7ECA1B92-1597-4DD7-A04D-B462DC2373FF}" destId="{1FF2D592-EAD6-42F4-B80A-5D5AC9B76D2C}" srcOrd="0" destOrd="0" presId="urn:microsoft.com/office/officeart/2005/8/layout/orgChart1"/>
    <dgm:cxn modelId="{2C6D3322-D712-448B-AAAF-612EDCCB216A}" type="presParOf" srcId="{1FF2D592-EAD6-42F4-B80A-5D5AC9B76D2C}" destId="{BEED51EA-AC3D-498A-9D4B-8FF4680BDE1E}" srcOrd="0" destOrd="0" presId="urn:microsoft.com/office/officeart/2005/8/layout/orgChart1"/>
    <dgm:cxn modelId="{361CD3A9-5E56-419C-960A-3815710C622B}" type="presParOf" srcId="{1FF2D592-EAD6-42F4-B80A-5D5AC9B76D2C}" destId="{E7EBFB66-D6CA-4EB8-9DBA-84E181B42B42}" srcOrd="1" destOrd="0" presId="urn:microsoft.com/office/officeart/2005/8/layout/orgChart1"/>
    <dgm:cxn modelId="{50C0C23D-4E2E-42C3-A67B-28595BD9EA81}" type="presParOf" srcId="{7ECA1B92-1597-4DD7-A04D-B462DC2373FF}" destId="{6A4CDE72-DFE1-4B7A-AF9D-092A73DD2ACE}" srcOrd="1" destOrd="0" presId="urn:microsoft.com/office/officeart/2005/8/layout/orgChart1"/>
    <dgm:cxn modelId="{22DC89FD-A31B-4FFA-B8A7-2B2F9DAAC5CB}" type="presParOf" srcId="{6A4CDE72-DFE1-4B7A-AF9D-092A73DD2ACE}" destId="{1C06510A-A8E5-41B3-8E1C-5498E4A34AE9}" srcOrd="0" destOrd="0" presId="urn:microsoft.com/office/officeart/2005/8/layout/orgChart1"/>
    <dgm:cxn modelId="{24645D43-14F6-40BB-BADB-0C454201750B}" type="presParOf" srcId="{6A4CDE72-DFE1-4B7A-AF9D-092A73DD2ACE}" destId="{3ED91E16-48BA-4D2D-A60F-5D6A6C930DD8}" srcOrd="1" destOrd="0" presId="urn:microsoft.com/office/officeart/2005/8/layout/orgChart1"/>
    <dgm:cxn modelId="{0F8AF70F-DEF1-42F5-978A-D021B4412A42}" type="presParOf" srcId="{3ED91E16-48BA-4D2D-A60F-5D6A6C930DD8}" destId="{14B1A3AD-B19D-4D7D-BCBC-08A40A3B39C2}" srcOrd="0" destOrd="0" presId="urn:microsoft.com/office/officeart/2005/8/layout/orgChart1"/>
    <dgm:cxn modelId="{22F32A7C-EC20-44B5-A26C-D5EADC0B7A01}" type="presParOf" srcId="{14B1A3AD-B19D-4D7D-BCBC-08A40A3B39C2}" destId="{BA4A0446-1161-4DC0-B24A-9182694EE998}" srcOrd="0" destOrd="0" presId="urn:microsoft.com/office/officeart/2005/8/layout/orgChart1"/>
    <dgm:cxn modelId="{7BA1DB04-4027-4F68-9A5C-A78A5644408F}" type="presParOf" srcId="{14B1A3AD-B19D-4D7D-BCBC-08A40A3B39C2}" destId="{4531301F-7707-4ED1-9F54-AEE179045A7B}" srcOrd="1" destOrd="0" presId="urn:microsoft.com/office/officeart/2005/8/layout/orgChart1"/>
    <dgm:cxn modelId="{E1805EC8-44BF-4F92-AD17-975FD55FD872}" type="presParOf" srcId="{3ED91E16-48BA-4D2D-A60F-5D6A6C930DD8}" destId="{10B67E2D-3918-42BF-AA30-55C46F74A56E}" srcOrd="1" destOrd="0" presId="urn:microsoft.com/office/officeart/2005/8/layout/orgChart1"/>
    <dgm:cxn modelId="{EB39C7BA-F24B-4800-89F1-66A32DF5FFA1}" type="presParOf" srcId="{3ED91E16-48BA-4D2D-A60F-5D6A6C930DD8}" destId="{C7A0D6C8-B556-4E30-81D8-116896E6BAF5}" srcOrd="2" destOrd="0" presId="urn:microsoft.com/office/officeart/2005/8/layout/orgChart1"/>
    <dgm:cxn modelId="{C9568B30-9A18-4825-B1AB-89114526D5F0}" type="presParOf" srcId="{6A4CDE72-DFE1-4B7A-AF9D-092A73DD2ACE}" destId="{B31AE473-16FD-4107-97C3-ABA4E5E4FE42}" srcOrd="2" destOrd="0" presId="urn:microsoft.com/office/officeart/2005/8/layout/orgChart1"/>
    <dgm:cxn modelId="{2355F4C0-1C66-41A1-9019-9D3D908AB466}" type="presParOf" srcId="{6A4CDE72-DFE1-4B7A-AF9D-092A73DD2ACE}" destId="{6BE4A63C-31DA-49A4-BE65-ABCB6E66824B}" srcOrd="3" destOrd="0" presId="urn:microsoft.com/office/officeart/2005/8/layout/orgChart1"/>
    <dgm:cxn modelId="{B59FC29C-D9BA-4424-9EB5-89A193DE1AE6}" type="presParOf" srcId="{6BE4A63C-31DA-49A4-BE65-ABCB6E66824B}" destId="{BD8214FC-2B6C-4287-BBCB-ACC17EC82660}" srcOrd="0" destOrd="0" presId="urn:microsoft.com/office/officeart/2005/8/layout/orgChart1"/>
    <dgm:cxn modelId="{6460F017-C225-40C2-86CE-CE2EDA5C6B79}" type="presParOf" srcId="{BD8214FC-2B6C-4287-BBCB-ACC17EC82660}" destId="{13BA1030-C2D4-43E1-BC3E-40EB61AD8807}" srcOrd="0" destOrd="0" presId="urn:microsoft.com/office/officeart/2005/8/layout/orgChart1"/>
    <dgm:cxn modelId="{5CCABA6B-A2EC-41DF-B4FE-0F74CCF7ECB4}" type="presParOf" srcId="{BD8214FC-2B6C-4287-BBCB-ACC17EC82660}" destId="{80580192-C5E0-4356-B029-CEC9C55D4FDB}" srcOrd="1" destOrd="0" presId="urn:microsoft.com/office/officeart/2005/8/layout/orgChart1"/>
    <dgm:cxn modelId="{3E75BC25-6D6C-4BF8-BF60-3EF49DCDF44B}" type="presParOf" srcId="{6BE4A63C-31DA-49A4-BE65-ABCB6E66824B}" destId="{A3E1B6EE-6150-43FA-9408-5B07A381BEC7}" srcOrd="1" destOrd="0" presId="urn:microsoft.com/office/officeart/2005/8/layout/orgChart1"/>
    <dgm:cxn modelId="{76C4E1F0-0FD8-4C7D-8BF7-8501578341EF}" type="presParOf" srcId="{6BE4A63C-31DA-49A4-BE65-ABCB6E66824B}" destId="{5631295A-84E2-4F5A-9D80-76D752B6D193}" srcOrd="2" destOrd="0" presId="urn:microsoft.com/office/officeart/2005/8/layout/orgChart1"/>
    <dgm:cxn modelId="{5BD57281-3A5B-4DB8-9121-F789836327A0}" type="presParOf" srcId="{6A4CDE72-DFE1-4B7A-AF9D-092A73DD2ACE}" destId="{C66C1F76-5722-4CB9-98B0-9007B6807846}" srcOrd="4" destOrd="0" presId="urn:microsoft.com/office/officeart/2005/8/layout/orgChart1"/>
    <dgm:cxn modelId="{AF741D43-56CE-48CC-9425-924985568DC1}" type="presParOf" srcId="{6A4CDE72-DFE1-4B7A-AF9D-092A73DD2ACE}" destId="{B3935891-0770-470D-83A4-03843F409335}" srcOrd="5" destOrd="0" presId="urn:microsoft.com/office/officeart/2005/8/layout/orgChart1"/>
    <dgm:cxn modelId="{7489387F-FFA2-4C32-8600-7820444F6D6D}" type="presParOf" srcId="{B3935891-0770-470D-83A4-03843F409335}" destId="{F76C188A-5380-4522-8079-CF11BB90EB22}" srcOrd="0" destOrd="0" presId="urn:microsoft.com/office/officeart/2005/8/layout/orgChart1"/>
    <dgm:cxn modelId="{25726549-BB87-4690-94C5-16A3FBE21675}" type="presParOf" srcId="{F76C188A-5380-4522-8079-CF11BB90EB22}" destId="{3C0A97A9-1502-4350-8BDD-D67EB5683C48}" srcOrd="0" destOrd="0" presId="urn:microsoft.com/office/officeart/2005/8/layout/orgChart1"/>
    <dgm:cxn modelId="{DB19DC68-C36F-4757-96E2-AB036FE5BAC4}" type="presParOf" srcId="{F76C188A-5380-4522-8079-CF11BB90EB22}" destId="{B2F2C674-9883-426F-AFE2-547C7082760D}" srcOrd="1" destOrd="0" presId="urn:microsoft.com/office/officeart/2005/8/layout/orgChart1"/>
    <dgm:cxn modelId="{8251CBA1-17DE-4F8B-8993-3983C42068AC}" type="presParOf" srcId="{B3935891-0770-470D-83A4-03843F409335}" destId="{67FFA181-1556-412C-BCC9-7BE454F37F98}" srcOrd="1" destOrd="0" presId="urn:microsoft.com/office/officeart/2005/8/layout/orgChart1"/>
    <dgm:cxn modelId="{83E7FD4B-074B-4126-9227-53EBFD65773D}" type="presParOf" srcId="{B3935891-0770-470D-83A4-03843F409335}" destId="{8B9B4026-8F43-48F3-8BC7-3012C51FF19E}" srcOrd="2" destOrd="0" presId="urn:microsoft.com/office/officeart/2005/8/layout/orgChart1"/>
    <dgm:cxn modelId="{76FC83B1-52A8-4F5D-9FF0-38C4F0F234B1}" type="presParOf" srcId="{7ECA1B92-1597-4DD7-A04D-B462DC2373FF}" destId="{7A035251-ED9C-4B4C-8B23-0D05E7B53339}" srcOrd="2" destOrd="0" presId="urn:microsoft.com/office/officeart/2005/8/layout/orgChart1"/>
    <dgm:cxn modelId="{AB84505E-F152-447B-B7A7-051B9A55D499}" type="presParOf" srcId="{AFBB847D-5BCD-41C9-845B-B19C41E4B447}" destId="{3E348FE4-86B4-43A2-834D-37BC9AECED62}" srcOrd="2" destOrd="0" presId="urn:microsoft.com/office/officeart/2005/8/layout/orgChart1"/>
    <dgm:cxn modelId="{6724CA61-20CC-4016-B607-A5C3CBDFA798}" type="presParOf" srcId="{AFBB847D-5BCD-41C9-845B-B19C41E4B447}" destId="{D3FE6A61-8349-4DC8-94AC-7D4D1F3CF636}" srcOrd="3" destOrd="0" presId="urn:microsoft.com/office/officeart/2005/8/layout/orgChart1"/>
    <dgm:cxn modelId="{CA46D975-7C77-4A13-9670-0B7084489681}" type="presParOf" srcId="{D3FE6A61-8349-4DC8-94AC-7D4D1F3CF636}" destId="{A7DF607B-DE83-4B8A-979F-621012EFC332}" srcOrd="0" destOrd="0" presId="urn:microsoft.com/office/officeart/2005/8/layout/orgChart1"/>
    <dgm:cxn modelId="{799AA56A-F5B0-4DE0-A0D7-447BBB3EFE60}" type="presParOf" srcId="{A7DF607B-DE83-4B8A-979F-621012EFC332}" destId="{6F01F017-1DA1-48E0-9537-F20BE6893CA8}" srcOrd="0" destOrd="0" presId="urn:microsoft.com/office/officeart/2005/8/layout/orgChart1"/>
    <dgm:cxn modelId="{FE3FA768-4C5E-4CF7-91BE-9A2BE66DF3FE}" type="presParOf" srcId="{A7DF607B-DE83-4B8A-979F-621012EFC332}" destId="{2A29E01E-BE1D-4C7D-AEBE-465EE09F1A89}" srcOrd="1" destOrd="0" presId="urn:microsoft.com/office/officeart/2005/8/layout/orgChart1"/>
    <dgm:cxn modelId="{3CB4FE04-B1C8-4B4B-BADF-8CCB7B19D516}" type="presParOf" srcId="{D3FE6A61-8349-4DC8-94AC-7D4D1F3CF636}" destId="{BDA69204-546F-40A0-A8B8-091AAB476D13}" srcOrd="1" destOrd="0" presId="urn:microsoft.com/office/officeart/2005/8/layout/orgChart1"/>
    <dgm:cxn modelId="{D870FB04-22AC-4B44-B8C1-E00070C63AF7}" type="presParOf" srcId="{D3FE6A61-8349-4DC8-94AC-7D4D1F3CF636}" destId="{C81EC17C-BBB5-4356-B098-723B9BD0EFB1}" srcOrd="2" destOrd="0" presId="urn:microsoft.com/office/officeart/2005/8/layout/orgChart1"/>
    <dgm:cxn modelId="{5BDA574E-23B0-486B-A13A-9975CB9FE592}" type="presParOf" srcId="{AFBB847D-5BCD-41C9-845B-B19C41E4B447}" destId="{AD1A67EC-3703-4BF6-A91A-5FA62E8E0A03}" srcOrd="4" destOrd="0" presId="urn:microsoft.com/office/officeart/2005/8/layout/orgChart1"/>
    <dgm:cxn modelId="{7AC2ABEF-0C63-4E60-8254-81429C0953AB}" type="presParOf" srcId="{AFBB847D-5BCD-41C9-845B-B19C41E4B447}" destId="{044D6545-7420-4530-9583-AEE44C636509}" srcOrd="5" destOrd="0" presId="urn:microsoft.com/office/officeart/2005/8/layout/orgChart1"/>
    <dgm:cxn modelId="{4C16C7BA-CABE-4F93-9511-1A4A955282C8}" type="presParOf" srcId="{044D6545-7420-4530-9583-AEE44C636509}" destId="{C9188E96-E93C-49FA-AB29-277BE9B1A26B}" srcOrd="0" destOrd="0" presId="urn:microsoft.com/office/officeart/2005/8/layout/orgChart1"/>
    <dgm:cxn modelId="{E167025C-6E0E-40C6-98BE-4C1CA7A61DF0}" type="presParOf" srcId="{C9188E96-E93C-49FA-AB29-277BE9B1A26B}" destId="{30A77E31-00E4-4B98-B654-1621308824DF}" srcOrd="0" destOrd="0" presId="urn:microsoft.com/office/officeart/2005/8/layout/orgChart1"/>
    <dgm:cxn modelId="{D4A529DF-13FD-477D-88F2-4A08DFCDA83C}" type="presParOf" srcId="{C9188E96-E93C-49FA-AB29-277BE9B1A26B}" destId="{F46D012E-A5E1-4A57-9B9D-695C86BC3E37}" srcOrd="1" destOrd="0" presId="urn:microsoft.com/office/officeart/2005/8/layout/orgChart1"/>
    <dgm:cxn modelId="{49F6BC7C-3C2A-43C4-9F6F-51DE70620FBA}" type="presParOf" srcId="{044D6545-7420-4530-9583-AEE44C636509}" destId="{FEAD0FEE-8F2E-4F66-A3CA-8FE95327159B}" srcOrd="1" destOrd="0" presId="urn:microsoft.com/office/officeart/2005/8/layout/orgChart1"/>
    <dgm:cxn modelId="{CD7B6CB6-25E6-4EFC-A913-5C23B70579C8}" type="presParOf" srcId="{FEAD0FEE-8F2E-4F66-A3CA-8FE95327159B}" destId="{C7C99EFD-7AFD-428E-AE33-4180B43398F9}" srcOrd="0" destOrd="0" presId="urn:microsoft.com/office/officeart/2005/8/layout/orgChart1"/>
    <dgm:cxn modelId="{12259164-2EA0-4F8B-B028-7BB1D37FFAAC}" type="presParOf" srcId="{FEAD0FEE-8F2E-4F66-A3CA-8FE95327159B}" destId="{9FBB3C85-8A73-4666-A3AF-C90419B362E5}" srcOrd="1" destOrd="0" presId="urn:microsoft.com/office/officeart/2005/8/layout/orgChart1"/>
    <dgm:cxn modelId="{3C56F93E-7B25-47F9-A002-23A782875CAD}" type="presParOf" srcId="{9FBB3C85-8A73-4666-A3AF-C90419B362E5}" destId="{BC677B29-4C4C-4B0F-A031-C1FB682239C0}" srcOrd="0" destOrd="0" presId="urn:microsoft.com/office/officeart/2005/8/layout/orgChart1"/>
    <dgm:cxn modelId="{4BCC15A1-53A5-47F9-8768-A9AEB1218C50}" type="presParOf" srcId="{BC677B29-4C4C-4B0F-A031-C1FB682239C0}" destId="{C3B93751-7F2A-4A59-A247-A9A44F8D4926}" srcOrd="0" destOrd="0" presId="urn:microsoft.com/office/officeart/2005/8/layout/orgChart1"/>
    <dgm:cxn modelId="{EA6B72BC-FAC3-4EA1-A36F-E4609D2152A9}" type="presParOf" srcId="{BC677B29-4C4C-4B0F-A031-C1FB682239C0}" destId="{ADAA37BF-5583-4B8F-8750-03ABA5F50F0B}" srcOrd="1" destOrd="0" presId="urn:microsoft.com/office/officeart/2005/8/layout/orgChart1"/>
    <dgm:cxn modelId="{D85D1847-1D82-4879-933F-8D8953428B50}" type="presParOf" srcId="{9FBB3C85-8A73-4666-A3AF-C90419B362E5}" destId="{3C152414-AE8C-41D2-BDF9-149AC04A2B74}" srcOrd="1" destOrd="0" presId="urn:microsoft.com/office/officeart/2005/8/layout/orgChart1"/>
    <dgm:cxn modelId="{A3577841-02A5-4A89-AE8B-06F6AE6B3420}" type="presParOf" srcId="{9FBB3C85-8A73-4666-A3AF-C90419B362E5}" destId="{810C8C58-1B6A-49F2-A8D3-545BB497A50E}" srcOrd="2" destOrd="0" presId="urn:microsoft.com/office/officeart/2005/8/layout/orgChart1"/>
    <dgm:cxn modelId="{C8DFB7F4-3C08-47B5-A4B5-03501D242023}" type="presParOf" srcId="{FEAD0FEE-8F2E-4F66-A3CA-8FE95327159B}" destId="{53936EA2-3960-419A-AD2C-696224D768B2}" srcOrd="2" destOrd="0" presId="urn:microsoft.com/office/officeart/2005/8/layout/orgChart1"/>
    <dgm:cxn modelId="{9F45FE45-A0E3-4CF0-8CF2-E9C932449D6D}" type="presParOf" srcId="{FEAD0FEE-8F2E-4F66-A3CA-8FE95327159B}" destId="{3BE5BC1D-62E5-46AE-AA7B-8F474237FFC5}" srcOrd="3" destOrd="0" presId="urn:microsoft.com/office/officeart/2005/8/layout/orgChart1"/>
    <dgm:cxn modelId="{C48E128D-A071-475B-8250-65A0E0378B6D}" type="presParOf" srcId="{3BE5BC1D-62E5-46AE-AA7B-8F474237FFC5}" destId="{6FA1ED1E-0535-4DD0-A057-E1718BA651F3}" srcOrd="0" destOrd="0" presId="urn:microsoft.com/office/officeart/2005/8/layout/orgChart1"/>
    <dgm:cxn modelId="{9ECF7694-5E38-4262-8875-A9CC06324A54}" type="presParOf" srcId="{6FA1ED1E-0535-4DD0-A057-E1718BA651F3}" destId="{4EE9F26A-1B20-49AC-A5FC-3FAF24B83B05}" srcOrd="0" destOrd="0" presId="urn:microsoft.com/office/officeart/2005/8/layout/orgChart1"/>
    <dgm:cxn modelId="{1CEC1581-D4ED-4637-99E7-393A831EFAFB}" type="presParOf" srcId="{6FA1ED1E-0535-4DD0-A057-E1718BA651F3}" destId="{28458969-D304-4761-82FB-FDEF7F6C8DA1}" srcOrd="1" destOrd="0" presId="urn:microsoft.com/office/officeart/2005/8/layout/orgChart1"/>
    <dgm:cxn modelId="{1BB10979-7521-479B-946E-9A21B144E13A}" type="presParOf" srcId="{3BE5BC1D-62E5-46AE-AA7B-8F474237FFC5}" destId="{0EB956A7-5194-446B-A2A1-7E1FA2AE8DE5}" srcOrd="1" destOrd="0" presId="urn:microsoft.com/office/officeart/2005/8/layout/orgChart1"/>
    <dgm:cxn modelId="{FBE42DAD-FBD7-4190-BBEF-13E2BF04FF4B}" type="presParOf" srcId="{3BE5BC1D-62E5-46AE-AA7B-8F474237FFC5}" destId="{D65FA634-811A-436E-B872-530DF9B6296A}" srcOrd="2" destOrd="0" presId="urn:microsoft.com/office/officeart/2005/8/layout/orgChart1"/>
    <dgm:cxn modelId="{044AA9B7-1BF8-4AC5-AC83-CB25184BF972}" type="presParOf" srcId="{FEAD0FEE-8F2E-4F66-A3CA-8FE95327159B}" destId="{E38F9C90-D9EF-473B-BCCD-96A41657B2EE}" srcOrd="4" destOrd="0" presId="urn:microsoft.com/office/officeart/2005/8/layout/orgChart1"/>
    <dgm:cxn modelId="{1CDCE848-508D-4163-9AF2-A457D761C755}" type="presParOf" srcId="{FEAD0FEE-8F2E-4F66-A3CA-8FE95327159B}" destId="{A50817AA-33A8-457E-A17D-02600F0C55ED}" srcOrd="5" destOrd="0" presId="urn:microsoft.com/office/officeart/2005/8/layout/orgChart1"/>
    <dgm:cxn modelId="{231C901D-D90A-4E79-8C6D-B752B8286BF9}" type="presParOf" srcId="{A50817AA-33A8-457E-A17D-02600F0C55ED}" destId="{F84CE5C6-5B36-4C16-830F-349375B15BEE}" srcOrd="0" destOrd="0" presId="urn:microsoft.com/office/officeart/2005/8/layout/orgChart1"/>
    <dgm:cxn modelId="{5AC84101-1F59-4AF4-886B-CA6A2F339BA3}" type="presParOf" srcId="{F84CE5C6-5B36-4C16-830F-349375B15BEE}" destId="{38AACA9F-34BB-4822-B2D7-4BF126F15912}" srcOrd="0" destOrd="0" presId="urn:microsoft.com/office/officeart/2005/8/layout/orgChart1"/>
    <dgm:cxn modelId="{CD5BA240-3E77-4C5C-884B-9118929E8F06}" type="presParOf" srcId="{F84CE5C6-5B36-4C16-830F-349375B15BEE}" destId="{29469D86-3CA2-4192-8CBD-452B45FDCB6F}" srcOrd="1" destOrd="0" presId="urn:microsoft.com/office/officeart/2005/8/layout/orgChart1"/>
    <dgm:cxn modelId="{7DDBC39B-7944-4E47-B21C-CEFACAC26DD5}" type="presParOf" srcId="{A50817AA-33A8-457E-A17D-02600F0C55ED}" destId="{7617F324-1998-4B4A-9222-25D67EF19051}" srcOrd="1" destOrd="0" presId="urn:microsoft.com/office/officeart/2005/8/layout/orgChart1"/>
    <dgm:cxn modelId="{25C4AAD2-E998-46E7-AD60-9BE176DEF606}" type="presParOf" srcId="{A50817AA-33A8-457E-A17D-02600F0C55ED}" destId="{157DF8B5-4F6F-4309-AC68-46011D0EBAA3}" srcOrd="2" destOrd="0" presId="urn:microsoft.com/office/officeart/2005/8/layout/orgChart1"/>
    <dgm:cxn modelId="{48A5BD1D-61DE-4E20-BF11-6E2F12EE0F11}" type="presParOf" srcId="{044D6545-7420-4530-9583-AEE44C636509}" destId="{92C42479-2ABA-4AC3-8DEE-09F629CBA28C}"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A87EB4-D0B7-427D-9C18-979E5A55A913}" type="doc">
      <dgm:prSet loTypeId="urn:microsoft.com/office/officeart/2005/8/layout/hierarchy3" loCatId="list" qsTypeId="urn:microsoft.com/office/officeart/2005/8/quickstyle/simple5" qsCatId="simple" csTypeId="urn:microsoft.com/office/officeart/2005/8/colors/accent1_2" csCatId="accent1" phldr="1"/>
      <dgm:spPr/>
      <dgm:t>
        <a:bodyPr/>
        <a:lstStyle/>
        <a:p>
          <a:endParaRPr lang="it-IT"/>
        </a:p>
      </dgm:t>
    </dgm:pt>
    <dgm:pt modelId="{B4B1D9BF-B93D-4043-973A-CDACEC363771}">
      <dgm:prSet phldrT="[Testo]">
        <dgm:style>
          <a:lnRef idx="0">
            <a:schemeClr val="accent3"/>
          </a:lnRef>
          <a:fillRef idx="3">
            <a:schemeClr val="accent3"/>
          </a:fillRef>
          <a:effectRef idx="3">
            <a:schemeClr val="accent3"/>
          </a:effectRef>
          <a:fontRef idx="minor">
            <a:schemeClr val="lt1"/>
          </a:fontRef>
        </dgm:style>
      </dgm:prSet>
      <dgm:spPr>
        <a:solidFill>
          <a:srgbClr val="002060"/>
        </a:solidFill>
      </dgm:spPr>
      <dgm:t>
        <a:bodyPr/>
        <a:lstStyle/>
        <a:p>
          <a:r>
            <a:rPr lang="it-IT" dirty="0"/>
            <a:t>30 </a:t>
          </a:r>
          <a:r>
            <a:rPr lang="it-IT" dirty="0" err="1"/>
            <a:t>Layers</a:t>
          </a:r>
          <a:endParaRPr lang="it-IT" dirty="0"/>
        </a:p>
      </dgm:t>
    </dgm:pt>
    <dgm:pt modelId="{E4A57F40-EEEE-4B27-BF40-65CA032BC349}" type="parTrans" cxnId="{7EFF7BD3-9AC2-4B95-B063-38AA92D28D27}">
      <dgm:prSet/>
      <dgm:spPr/>
      <dgm:t>
        <a:bodyPr/>
        <a:lstStyle/>
        <a:p>
          <a:endParaRPr lang="it-IT"/>
        </a:p>
      </dgm:t>
    </dgm:pt>
    <dgm:pt modelId="{71F77CA2-CF64-46E2-8E1B-FBD0F9A956D2}" type="sibTrans" cxnId="{7EFF7BD3-9AC2-4B95-B063-38AA92D28D27}">
      <dgm:prSet/>
      <dgm:spPr/>
      <dgm:t>
        <a:bodyPr/>
        <a:lstStyle/>
        <a:p>
          <a:endParaRPr lang="it-IT"/>
        </a:p>
      </dgm:t>
    </dgm:pt>
    <dgm:pt modelId="{BC1DA43B-29D5-4819-BF9C-F7731B3A9433}">
      <dgm:prSet phldrT="[Testo]">
        <dgm:style>
          <a:lnRef idx="0">
            <a:scrgbClr r="0" g="0" b="0"/>
          </a:lnRef>
          <a:fillRef idx="0">
            <a:scrgbClr r="0" g="0" b="0"/>
          </a:fillRef>
          <a:effectRef idx="0">
            <a:scrgbClr r="0" g="0" b="0"/>
          </a:effectRef>
          <a:fontRef idx="minor">
            <a:schemeClr val="lt1"/>
          </a:fontRef>
        </dgm:style>
      </dgm:prSet>
      <dgm:spPr>
        <a:gradFill flip="none" rotWithShape="0">
          <a:gsLst>
            <a:gs pos="0">
              <a:srgbClr val="002060">
                <a:tint val="66000"/>
                <a:satMod val="160000"/>
              </a:srgbClr>
            </a:gs>
            <a:gs pos="50000">
              <a:srgbClr val="002060">
                <a:tint val="44500"/>
                <a:satMod val="160000"/>
              </a:srgbClr>
            </a:gs>
            <a:gs pos="100000">
              <a:srgbClr val="002060">
                <a:tint val="23500"/>
                <a:satMod val="160000"/>
              </a:srgbClr>
            </a:gs>
          </a:gsLst>
          <a:path path="circle">
            <a:fillToRect t="100000" r="100000"/>
          </a:path>
          <a:tileRect l="-100000" b="-100000"/>
        </a:gradFill>
        <a:ln>
          <a:noFill/>
        </a:ln>
      </dgm:spPr>
      <dgm:t>
        <a:bodyPr anchor="ctr"/>
        <a:lstStyle/>
        <a:p>
          <a:pPr algn="l"/>
          <a:r>
            <a:rPr lang="it-IT" dirty="0"/>
            <a:t>27 Convoluzioni</a:t>
          </a:r>
        </a:p>
      </dgm:t>
    </dgm:pt>
    <dgm:pt modelId="{12F5FCE7-9206-4BE8-AA01-090A4BBB74ED}" type="parTrans" cxnId="{C0F2B357-59B5-4FC8-957D-4D5C4406322B}">
      <dgm:prSet/>
      <dgm:spPr/>
      <dgm:t>
        <a:bodyPr/>
        <a:lstStyle/>
        <a:p>
          <a:endParaRPr lang="it-IT"/>
        </a:p>
      </dgm:t>
    </dgm:pt>
    <dgm:pt modelId="{70606CAA-1409-4D00-B356-85CF46CE37AC}" type="sibTrans" cxnId="{C0F2B357-59B5-4FC8-957D-4D5C4406322B}">
      <dgm:prSet/>
      <dgm:spPr/>
      <dgm:t>
        <a:bodyPr/>
        <a:lstStyle/>
        <a:p>
          <a:endParaRPr lang="it-IT"/>
        </a:p>
      </dgm:t>
    </dgm:pt>
    <dgm:pt modelId="{02E27435-A579-4EB7-BD6F-9BBCF68DAB92}">
      <dgm:prSet phldrT="[Testo]">
        <dgm:style>
          <a:lnRef idx="0">
            <a:scrgbClr r="0" g="0" b="0"/>
          </a:lnRef>
          <a:fillRef idx="0">
            <a:scrgbClr r="0" g="0" b="0"/>
          </a:fillRef>
          <a:effectRef idx="0">
            <a:scrgbClr r="0" g="0" b="0"/>
          </a:effectRef>
          <a:fontRef idx="minor">
            <a:schemeClr val="lt1"/>
          </a:fontRef>
        </dgm:style>
      </dgm:prSet>
      <dgm:spPr>
        <a:gradFill flip="none" rotWithShape="0">
          <a:gsLst>
            <a:gs pos="0">
              <a:srgbClr val="002060">
                <a:tint val="66000"/>
                <a:satMod val="160000"/>
              </a:srgbClr>
            </a:gs>
            <a:gs pos="50000">
              <a:srgbClr val="002060">
                <a:tint val="44500"/>
                <a:satMod val="160000"/>
              </a:srgbClr>
            </a:gs>
            <a:gs pos="100000">
              <a:srgbClr val="002060">
                <a:tint val="23500"/>
                <a:satMod val="160000"/>
              </a:srgbClr>
            </a:gs>
          </a:gsLst>
          <a:path path="circle">
            <a:fillToRect t="100000" r="100000"/>
          </a:path>
          <a:tileRect l="-100000" b="-100000"/>
        </a:gradFill>
        <a:ln>
          <a:noFill/>
        </a:ln>
      </dgm:spPr>
      <dgm:t>
        <a:bodyPr anchor="ctr"/>
        <a:lstStyle/>
        <a:p>
          <a:pPr algn="l"/>
          <a:r>
            <a:rPr lang="it-IT" dirty="0"/>
            <a:t>3 Classificazioni</a:t>
          </a:r>
        </a:p>
      </dgm:t>
    </dgm:pt>
    <dgm:pt modelId="{BFC1F277-6AB1-4A78-973F-67925A1546B6}" type="parTrans" cxnId="{F1569C32-71AC-4D03-81E4-14F972E1D624}">
      <dgm:prSet/>
      <dgm:spPr/>
      <dgm:t>
        <a:bodyPr/>
        <a:lstStyle/>
        <a:p>
          <a:endParaRPr lang="it-IT"/>
        </a:p>
      </dgm:t>
    </dgm:pt>
    <dgm:pt modelId="{B9D20885-B0E9-41A1-89B1-CBB72BFA8D11}" type="sibTrans" cxnId="{F1569C32-71AC-4D03-81E4-14F972E1D624}">
      <dgm:prSet/>
      <dgm:spPr/>
      <dgm:t>
        <a:bodyPr/>
        <a:lstStyle/>
        <a:p>
          <a:endParaRPr lang="it-IT"/>
        </a:p>
      </dgm:t>
    </dgm:pt>
    <dgm:pt modelId="{369A44C9-D39F-45A5-86AC-CC821849802D}">
      <dgm:prSet phldrT="[Testo]"/>
      <dgm:spPr>
        <a:solidFill>
          <a:srgbClr val="00B050"/>
        </a:solidFill>
      </dgm:spPr>
      <dgm:t>
        <a:bodyPr/>
        <a:lstStyle/>
        <a:p>
          <a:r>
            <a:rPr lang="it-IT" dirty="0"/>
            <a:t>4.2 Milioni di Parametri</a:t>
          </a:r>
        </a:p>
      </dgm:t>
    </dgm:pt>
    <dgm:pt modelId="{4CBB8534-4924-4413-A574-194C3E4E42AA}" type="parTrans" cxnId="{ADCB4A62-8175-42CE-9A39-E899B934472E}">
      <dgm:prSet/>
      <dgm:spPr/>
      <dgm:t>
        <a:bodyPr/>
        <a:lstStyle/>
        <a:p>
          <a:endParaRPr lang="it-IT"/>
        </a:p>
      </dgm:t>
    </dgm:pt>
    <dgm:pt modelId="{9AD581B6-5D3D-4F90-A0D3-24DD1BCB8699}" type="sibTrans" cxnId="{ADCB4A62-8175-42CE-9A39-E899B934472E}">
      <dgm:prSet/>
      <dgm:spPr/>
      <dgm:t>
        <a:bodyPr/>
        <a:lstStyle/>
        <a:p>
          <a:endParaRPr lang="it-IT"/>
        </a:p>
      </dgm:t>
    </dgm:pt>
    <dgm:pt modelId="{E5657AFB-05AD-49B3-9953-5510574DF635}">
      <dgm:prSet phldrT="[Testo]"/>
      <dgm:spPr>
        <a:gradFill flip="none" rotWithShape="0">
          <a:gsLst>
            <a:gs pos="0">
              <a:schemeClr val="accent3">
                <a:lumMod val="60000"/>
                <a:lumOff val="40000"/>
                <a:tint val="66000"/>
                <a:satMod val="160000"/>
              </a:schemeClr>
            </a:gs>
            <a:gs pos="50000">
              <a:schemeClr val="accent3">
                <a:lumMod val="60000"/>
                <a:lumOff val="40000"/>
                <a:tint val="44500"/>
                <a:satMod val="160000"/>
              </a:schemeClr>
            </a:gs>
            <a:gs pos="100000">
              <a:schemeClr val="accent3">
                <a:lumMod val="60000"/>
                <a:lumOff val="40000"/>
                <a:tint val="23500"/>
                <a:satMod val="160000"/>
              </a:schemeClr>
            </a:gs>
          </a:gsLst>
          <a:lin ang="10800000" scaled="1"/>
          <a:tileRect/>
        </a:gradFill>
        <a:ln>
          <a:noFill/>
        </a:ln>
      </dgm:spPr>
      <dgm:t>
        <a:bodyPr anchor="ctr"/>
        <a:lstStyle/>
        <a:p>
          <a:r>
            <a:rPr lang="it-IT" dirty="0"/>
            <a:t>Weight</a:t>
          </a:r>
        </a:p>
      </dgm:t>
    </dgm:pt>
    <dgm:pt modelId="{CD6811D4-D66F-426B-BF2E-C619E6180300}" type="parTrans" cxnId="{492311BF-9454-46F5-A382-2F6745B09A97}">
      <dgm:prSet/>
      <dgm:spPr/>
      <dgm:t>
        <a:bodyPr/>
        <a:lstStyle/>
        <a:p>
          <a:endParaRPr lang="it-IT"/>
        </a:p>
      </dgm:t>
    </dgm:pt>
    <dgm:pt modelId="{F9DEB06E-2BF5-416F-A909-9E662B74131B}" type="sibTrans" cxnId="{492311BF-9454-46F5-A382-2F6745B09A97}">
      <dgm:prSet/>
      <dgm:spPr/>
      <dgm:t>
        <a:bodyPr/>
        <a:lstStyle/>
        <a:p>
          <a:endParaRPr lang="it-IT"/>
        </a:p>
      </dgm:t>
    </dgm:pt>
    <dgm:pt modelId="{84AFFD99-A36A-46C1-9024-3F3717B7B41B}">
      <dgm:prSet phldrT="[Testo]"/>
      <dgm:spPr>
        <a:gradFill flip="none" rotWithShape="0">
          <a:gsLst>
            <a:gs pos="0">
              <a:schemeClr val="accent3">
                <a:lumMod val="60000"/>
                <a:lumOff val="40000"/>
                <a:tint val="66000"/>
                <a:satMod val="160000"/>
              </a:schemeClr>
            </a:gs>
            <a:gs pos="50000">
              <a:schemeClr val="accent3">
                <a:lumMod val="60000"/>
                <a:lumOff val="40000"/>
                <a:tint val="44500"/>
                <a:satMod val="160000"/>
              </a:schemeClr>
            </a:gs>
            <a:gs pos="100000">
              <a:schemeClr val="accent3">
                <a:lumMod val="60000"/>
                <a:lumOff val="40000"/>
                <a:tint val="23500"/>
                <a:satMod val="160000"/>
              </a:schemeClr>
            </a:gs>
          </a:gsLst>
          <a:lin ang="10800000" scaled="1"/>
          <a:tileRect/>
        </a:gradFill>
        <a:ln>
          <a:noFill/>
        </a:ln>
      </dgm:spPr>
      <dgm:t>
        <a:bodyPr anchor="ctr"/>
        <a:lstStyle/>
        <a:p>
          <a:r>
            <a:rPr lang="it-IT" dirty="0"/>
            <a:t>No </a:t>
          </a:r>
          <a:r>
            <a:rPr lang="it-IT" dirty="0" err="1"/>
            <a:t>Bias</a:t>
          </a:r>
          <a:endParaRPr lang="it-IT" dirty="0"/>
        </a:p>
      </dgm:t>
    </dgm:pt>
    <dgm:pt modelId="{8596730A-24C1-46BA-8034-293146BA04DD}" type="parTrans" cxnId="{B98A64FA-0910-4967-91BA-0C91C528F4BF}">
      <dgm:prSet/>
      <dgm:spPr/>
      <dgm:t>
        <a:bodyPr/>
        <a:lstStyle/>
        <a:p>
          <a:endParaRPr lang="it-IT"/>
        </a:p>
      </dgm:t>
    </dgm:pt>
    <dgm:pt modelId="{B7C0140C-0C6E-4488-9F16-FFA2DFD8B862}" type="sibTrans" cxnId="{B98A64FA-0910-4967-91BA-0C91C528F4BF}">
      <dgm:prSet/>
      <dgm:spPr/>
      <dgm:t>
        <a:bodyPr/>
        <a:lstStyle/>
        <a:p>
          <a:endParaRPr lang="it-IT"/>
        </a:p>
      </dgm:t>
    </dgm:pt>
    <dgm:pt modelId="{E1C9BB14-977E-4E3B-B46B-543BF300C23F}" type="pres">
      <dgm:prSet presAssocID="{FAA87EB4-D0B7-427D-9C18-979E5A55A913}" presName="diagram" presStyleCnt="0">
        <dgm:presLayoutVars>
          <dgm:chPref val="1"/>
          <dgm:dir/>
          <dgm:animOne val="branch"/>
          <dgm:animLvl val="lvl"/>
          <dgm:resizeHandles/>
        </dgm:presLayoutVars>
      </dgm:prSet>
      <dgm:spPr/>
    </dgm:pt>
    <dgm:pt modelId="{980BAC5E-95E6-49D3-96E7-1454AAFB2A65}" type="pres">
      <dgm:prSet presAssocID="{B4B1D9BF-B93D-4043-973A-CDACEC363771}" presName="root" presStyleCnt="0"/>
      <dgm:spPr/>
    </dgm:pt>
    <dgm:pt modelId="{428C15DD-7434-439E-874C-3238C8985486}" type="pres">
      <dgm:prSet presAssocID="{B4B1D9BF-B93D-4043-973A-CDACEC363771}" presName="rootComposite" presStyleCnt="0"/>
      <dgm:spPr/>
    </dgm:pt>
    <dgm:pt modelId="{3CD28816-651C-4631-B0FF-52DCC1669BF2}" type="pres">
      <dgm:prSet presAssocID="{B4B1D9BF-B93D-4043-973A-CDACEC363771}" presName="rootText" presStyleLbl="node1" presStyleIdx="0" presStyleCnt="2"/>
      <dgm:spPr/>
    </dgm:pt>
    <dgm:pt modelId="{67B93AB6-495E-4A84-A0C0-9DD240B378F8}" type="pres">
      <dgm:prSet presAssocID="{B4B1D9BF-B93D-4043-973A-CDACEC363771}" presName="rootConnector" presStyleLbl="node1" presStyleIdx="0" presStyleCnt="2"/>
      <dgm:spPr/>
    </dgm:pt>
    <dgm:pt modelId="{F8CA8C89-AD40-4598-A224-7F37AEB0B357}" type="pres">
      <dgm:prSet presAssocID="{B4B1D9BF-B93D-4043-973A-CDACEC363771}" presName="childShape" presStyleCnt="0"/>
      <dgm:spPr/>
    </dgm:pt>
    <dgm:pt modelId="{5D31254E-BE90-4D91-B20E-052F2DDF3848}" type="pres">
      <dgm:prSet presAssocID="{12F5FCE7-9206-4BE8-AA01-090A4BBB74ED}" presName="Name13" presStyleLbl="parChTrans1D2" presStyleIdx="0" presStyleCnt="4"/>
      <dgm:spPr/>
    </dgm:pt>
    <dgm:pt modelId="{80344FE4-0A3C-42C4-B71A-B2FCB4B82FBB}" type="pres">
      <dgm:prSet presAssocID="{BC1DA43B-29D5-4819-BF9C-F7731B3A9433}" presName="childText" presStyleLbl="bgAcc1" presStyleIdx="0" presStyleCnt="4">
        <dgm:presLayoutVars>
          <dgm:bulletEnabled val="1"/>
        </dgm:presLayoutVars>
      </dgm:prSet>
      <dgm:spPr/>
    </dgm:pt>
    <dgm:pt modelId="{E6CE62EF-A2AE-4579-A16B-8C58E0EA5400}" type="pres">
      <dgm:prSet presAssocID="{BFC1F277-6AB1-4A78-973F-67925A1546B6}" presName="Name13" presStyleLbl="parChTrans1D2" presStyleIdx="1" presStyleCnt="4"/>
      <dgm:spPr/>
    </dgm:pt>
    <dgm:pt modelId="{DDFCDFDF-43A8-4648-9339-205B8E0620BF}" type="pres">
      <dgm:prSet presAssocID="{02E27435-A579-4EB7-BD6F-9BBCF68DAB92}" presName="childText" presStyleLbl="bgAcc1" presStyleIdx="1" presStyleCnt="4">
        <dgm:presLayoutVars>
          <dgm:bulletEnabled val="1"/>
        </dgm:presLayoutVars>
      </dgm:prSet>
      <dgm:spPr/>
    </dgm:pt>
    <dgm:pt modelId="{15653AF2-8928-4B1B-BCCC-4C0667B1C5D7}" type="pres">
      <dgm:prSet presAssocID="{369A44C9-D39F-45A5-86AC-CC821849802D}" presName="root" presStyleCnt="0"/>
      <dgm:spPr/>
    </dgm:pt>
    <dgm:pt modelId="{6400B5FB-DFE8-4E10-8D7E-BC09DB5CD9BF}" type="pres">
      <dgm:prSet presAssocID="{369A44C9-D39F-45A5-86AC-CC821849802D}" presName="rootComposite" presStyleCnt="0"/>
      <dgm:spPr/>
    </dgm:pt>
    <dgm:pt modelId="{50111412-9DF5-4F08-BF01-C2BCF385C97D}" type="pres">
      <dgm:prSet presAssocID="{369A44C9-D39F-45A5-86AC-CC821849802D}" presName="rootText" presStyleLbl="node1" presStyleIdx="1" presStyleCnt="2"/>
      <dgm:spPr/>
    </dgm:pt>
    <dgm:pt modelId="{B5A5088A-6B46-42B4-AC40-4DB5D74C5C38}" type="pres">
      <dgm:prSet presAssocID="{369A44C9-D39F-45A5-86AC-CC821849802D}" presName="rootConnector" presStyleLbl="node1" presStyleIdx="1" presStyleCnt="2"/>
      <dgm:spPr/>
    </dgm:pt>
    <dgm:pt modelId="{C33FDFA3-3CC0-481C-B3E5-96C41D846986}" type="pres">
      <dgm:prSet presAssocID="{369A44C9-D39F-45A5-86AC-CC821849802D}" presName="childShape" presStyleCnt="0"/>
      <dgm:spPr/>
    </dgm:pt>
    <dgm:pt modelId="{81A9EB56-678D-47F1-AB53-CAFF98E9A785}" type="pres">
      <dgm:prSet presAssocID="{CD6811D4-D66F-426B-BF2E-C619E6180300}" presName="Name13" presStyleLbl="parChTrans1D2" presStyleIdx="2" presStyleCnt="4"/>
      <dgm:spPr/>
    </dgm:pt>
    <dgm:pt modelId="{0C89DC97-EEC3-4A52-9AE9-3F63D4B48050}" type="pres">
      <dgm:prSet presAssocID="{E5657AFB-05AD-49B3-9953-5510574DF635}" presName="childText" presStyleLbl="bgAcc1" presStyleIdx="2" presStyleCnt="4">
        <dgm:presLayoutVars>
          <dgm:bulletEnabled val="1"/>
        </dgm:presLayoutVars>
      </dgm:prSet>
      <dgm:spPr/>
    </dgm:pt>
    <dgm:pt modelId="{20F6C068-5C2C-41BE-B867-C75E0B3BDEC7}" type="pres">
      <dgm:prSet presAssocID="{8596730A-24C1-46BA-8034-293146BA04DD}" presName="Name13" presStyleLbl="parChTrans1D2" presStyleIdx="3" presStyleCnt="4"/>
      <dgm:spPr/>
    </dgm:pt>
    <dgm:pt modelId="{AD34D490-88AA-4042-9262-EEB60E097167}" type="pres">
      <dgm:prSet presAssocID="{84AFFD99-A36A-46C1-9024-3F3717B7B41B}" presName="childText" presStyleLbl="bgAcc1" presStyleIdx="3" presStyleCnt="4">
        <dgm:presLayoutVars>
          <dgm:bulletEnabled val="1"/>
        </dgm:presLayoutVars>
      </dgm:prSet>
      <dgm:spPr/>
    </dgm:pt>
  </dgm:ptLst>
  <dgm:cxnLst>
    <dgm:cxn modelId="{C2979E17-1476-4ED3-B6F9-06C9390E3FCD}" type="presOf" srcId="{CD6811D4-D66F-426B-BF2E-C619E6180300}" destId="{81A9EB56-678D-47F1-AB53-CAFF98E9A785}" srcOrd="0" destOrd="0" presId="urn:microsoft.com/office/officeart/2005/8/layout/hierarchy3"/>
    <dgm:cxn modelId="{7FE0831E-7801-4061-8A9D-5D06C8C336AA}" type="presOf" srcId="{BFC1F277-6AB1-4A78-973F-67925A1546B6}" destId="{E6CE62EF-A2AE-4579-A16B-8C58E0EA5400}" srcOrd="0" destOrd="0" presId="urn:microsoft.com/office/officeart/2005/8/layout/hierarchy3"/>
    <dgm:cxn modelId="{E86BEC29-E2A8-4159-84B9-99A580A0555A}" type="presOf" srcId="{369A44C9-D39F-45A5-86AC-CC821849802D}" destId="{50111412-9DF5-4F08-BF01-C2BCF385C97D}" srcOrd="0" destOrd="0" presId="urn:microsoft.com/office/officeart/2005/8/layout/hierarchy3"/>
    <dgm:cxn modelId="{4BFA6C2C-883E-45DB-883E-96EFE1497E02}" type="presOf" srcId="{B4B1D9BF-B93D-4043-973A-CDACEC363771}" destId="{67B93AB6-495E-4A84-A0C0-9DD240B378F8}" srcOrd="1" destOrd="0" presId="urn:microsoft.com/office/officeart/2005/8/layout/hierarchy3"/>
    <dgm:cxn modelId="{F1569C32-71AC-4D03-81E4-14F972E1D624}" srcId="{B4B1D9BF-B93D-4043-973A-CDACEC363771}" destId="{02E27435-A579-4EB7-BD6F-9BBCF68DAB92}" srcOrd="1" destOrd="0" parTransId="{BFC1F277-6AB1-4A78-973F-67925A1546B6}" sibTransId="{B9D20885-B0E9-41A1-89B1-CBB72BFA8D11}"/>
    <dgm:cxn modelId="{ADCB4A62-8175-42CE-9A39-E899B934472E}" srcId="{FAA87EB4-D0B7-427D-9C18-979E5A55A913}" destId="{369A44C9-D39F-45A5-86AC-CC821849802D}" srcOrd="1" destOrd="0" parTransId="{4CBB8534-4924-4413-A574-194C3E4E42AA}" sibTransId="{9AD581B6-5D3D-4F90-A0D3-24DD1BCB8699}"/>
    <dgm:cxn modelId="{D449D262-41E5-4BCD-9225-13AB3D3A08AA}" type="presOf" srcId="{369A44C9-D39F-45A5-86AC-CC821849802D}" destId="{B5A5088A-6B46-42B4-AC40-4DB5D74C5C38}" srcOrd="1" destOrd="0" presId="urn:microsoft.com/office/officeart/2005/8/layout/hierarchy3"/>
    <dgm:cxn modelId="{DC7AC56A-F0A3-4FD9-8E6A-1F8F46CBFB1F}" type="presOf" srcId="{12F5FCE7-9206-4BE8-AA01-090A4BBB74ED}" destId="{5D31254E-BE90-4D91-B20E-052F2DDF3848}" srcOrd="0" destOrd="0" presId="urn:microsoft.com/office/officeart/2005/8/layout/hierarchy3"/>
    <dgm:cxn modelId="{26568250-EA27-4799-8AE0-CD19E223DA65}" type="presOf" srcId="{84AFFD99-A36A-46C1-9024-3F3717B7B41B}" destId="{AD34D490-88AA-4042-9262-EEB60E097167}" srcOrd="0" destOrd="0" presId="urn:microsoft.com/office/officeart/2005/8/layout/hierarchy3"/>
    <dgm:cxn modelId="{C0F2B357-59B5-4FC8-957D-4D5C4406322B}" srcId="{B4B1D9BF-B93D-4043-973A-CDACEC363771}" destId="{BC1DA43B-29D5-4819-BF9C-F7731B3A9433}" srcOrd="0" destOrd="0" parTransId="{12F5FCE7-9206-4BE8-AA01-090A4BBB74ED}" sibTransId="{70606CAA-1409-4D00-B356-85CF46CE37AC}"/>
    <dgm:cxn modelId="{DFA36381-7298-437E-9C2A-0EC8C85B0E8B}" type="presOf" srcId="{8596730A-24C1-46BA-8034-293146BA04DD}" destId="{20F6C068-5C2C-41BE-B867-C75E0B3BDEC7}" srcOrd="0" destOrd="0" presId="urn:microsoft.com/office/officeart/2005/8/layout/hierarchy3"/>
    <dgm:cxn modelId="{C08CC39C-3234-4E8F-BA42-EDFC10A6B588}" type="presOf" srcId="{B4B1D9BF-B93D-4043-973A-CDACEC363771}" destId="{3CD28816-651C-4631-B0FF-52DCC1669BF2}" srcOrd="0" destOrd="0" presId="urn:microsoft.com/office/officeart/2005/8/layout/hierarchy3"/>
    <dgm:cxn modelId="{AB24E79C-D0CA-4E84-AC41-11573F809A23}" type="presOf" srcId="{02E27435-A579-4EB7-BD6F-9BBCF68DAB92}" destId="{DDFCDFDF-43A8-4648-9339-205B8E0620BF}" srcOrd="0" destOrd="0" presId="urn:microsoft.com/office/officeart/2005/8/layout/hierarchy3"/>
    <dgm:cxn modelId="{14B1F2B9-F48D-4A5E-9DB5-761B85B6C815}" type="presOf" srcId="{FAA87EB4-D0B7-427D-9C18-979E5A55A913}" destId="{E1C9BB14-977E-4E3B-B46B-543BF300C23F}" srcOrd="0" destOrd="0" presId="urn:microsoft.com/office/officeart/2005/8/layout/hierarchy3"/>
    <dgm:cxn modelId="{492311BF-9454-46F5-A382-2F6745B09A97}" srcId="{369A44C9-D39F-45A5-86AC-CC821849802D}" destId="{E5657AFB-05AD-49B3-9953-5510574DF635}" srcOrd="0" destOrd="0" parTransId="{CD6811D4-D66F-426B-BF2E-C619E6180300}" sibTransId="{F9DEB06E-2BF5-416F-A909-9E662B74131B}"/>
    <dgm:cxn modelId="{FFD716CF-4FF4-4388-AD06-C7044D7CC581}" type="presOf" srcId="{E5657AFB-05AD-49B3-9953-5510574DF635}" destId="{0C89DC97-EEC3-4A52-9AE9-3F63D4B48050}" srcOrd="0" destOrd="0" presId="urn:microsoft.com/office/officeart/2005/8/layout/hierarchy3"/>
    <dgm:cxn modelId="{7EFF7BD3-9AC2-4B95-B063-38AA92D28D27}" srcId="{FAA87EB4-D0B7-427D-9C18-979E5A55A913}" destId="{B4B1D9BF-B93D-4043-973A-CDACEC363771}" srcOrd="0" destOrd="0" parTransId="{E4A57F40-EEEE-4B27-BF40-65CA032BC349}" sibTransId="{71F77CA2-CF64-46E2-8E1B-FBD0F9A956D2}"/>
    <dgm:cxn modelId="{084726EF-75EF-4345-A0E2-9686442296F2}" type="presOf" srcId="{BC1DA43B-29D5-4819-BF9C-F7731B3A9433}" destId="{80344FE4-0A3C-42C4-B71A-B2FCB4B82FBB}" srcOrd="0" destOrd="0" presId="urn:microsoft.com/office/officeart/2005/8/layout/hierarchy3"/>
    <dgm:cxn modelId="{B98A64FA-0910-4967-91BA-0C91C528F4BF}" srcId="{369A44C9-D39F-45A5-86AC-CC821849802D}" destId="{84AFFD99-A36A-46C1-9024-3F3717B7B41B}" srcOrd="1" destOrd="0" parTransId="{8596730A-24C1-46BA-8034-293146BA04DD}" sibTransId="{B7C0140C-0C6E-4488-9F16-FFA2DFD8B862}"/>
    <dgm:cxn modelId="{E131302A-5788-4387-A689-D65EDD754229}" type="presParOf" srcId="{E1C9BB14-977E-4E3B-B46B-543BF300C23F}" destId="{980BAC5E-95E6-49D3-96E7-1454AAFB2A65}" srcOrd="0" destOrd="0" presId="urn:microsoft.com/office/officeart/2005/8/layout/hierarchy3"/>
    <dgm:cxn modelId="{7E5768D1-AA9A-41E0-8B6D-087B3DD06710}" type="presParOf" srcId="{980BAC5E-95E6-49D3-96E7-1454AAFB2A65}" destId="{428C15DD-7434-439E-874C-3238C8985486}" srcOrd="0" destOrd="0" presId="urn:microsoft.com/office/officeart/2005/8/layout/hierarchy3"/>
    <dgm:cxn modelId="{AA9F75B4-876E-409E-9909-7A82432BF914}" type="presParOf" srcId="{428C15DD-7434-439E-874C-3238C8985486}" destId="{3CD28816-651C-4631-B0FF-52DCC1669BF2}" srcOrd="0" destOrd="0" presId="urn:microsoft.com/office/officeart/2005/8/layout/hierarchy3"/>
    <dgm:cxn modelId="{91DB3C84-B589-47A6-BB63-DCFE337CEF96}" type="presParOf" srcId="{428C15DD-7434-439E-874C-3238C8985486}" destId="{67B93AB6-495E-4A84-A0C0-9DD240B378F8}" srcOrd="1" destOrd="0" presId="urn:microsoft.com/office/officeart/2005/8/layout/hierarchy3"/>
    <dgm:cxn modelId="{676754B6-D003-4D3B-98BC-3FC7B6D83E1E}" type="presParOf" srcId="{980BAC5E-95E6-49D3-96E7-1454AAFB2A65}" destId="{F8CA8C89-AD40-4598-A224-7F37AEB0B357}" srcOrd="1" destOrd="0" presId="urn:microsoft.com/office/officeart/2005/8/layout/hierarchy3"/>
    <dgm:cxn modelId="{BC3C20BC-818F-4466-895C-CF9352BE7B19}" type="presParOf" srcId="{F8CA8C89-AD40-4598-A224-7F37AEB0B357}" destId="{5D31254E-BE90-4D91-B20E-052F2DDF3848}" srcOrd="0" destOrd="0" presId="urn:microsoft.com/office/officeart/2005/8/layout/hierarchy3"/>
    <dgm:cxn modelId="{73FB2DE9-7B8D-4B7E-B351-0C4A1037B416}" type="presParOf" srcId="{F8CA8C89-AD40-4598-A224-7F37AEB0B357}" destId="{80344FE4-0A3C-42C4-B71A-B2FCB4B82FBB}" srcOrd="1" destOrd="0" presId="urn:microsoft.com/office/officeart/2005/8/layout/hierarchy3"/>
    <dgm:cxn modelId="{AA958762-605F-4A82-AD16-24F1C53ACF4B}" type="presParOf" srcId="{F8CA8C89-AD40-4598-A224-7F37AEB0B357}" destId="{E6CE62EF-A2AE-4579-A16B-8C58E0EA5400}" srcOrd="2" destOrd="0" presId="urn:microsoft.com/office/officeart/2005/8/layout/hierarchy3"/>
    <dgm:cxn modelId="{63ACA641-C9F3-43F8-9770-30032CDD9B8E}" type="presParOf" srcId="{F8CA8C89-AD40-4598-A224-7F37AEB0B357}" destId="{DDFCDFDF-43A8-4648-9339-205B8E0620BF}" srcOrd="3" destOrd="0" presId="urn:microsoft.com/office/officeart/2005/8/layout/hierarchy3"/>
    <dgm:cxn modelId="{978071DD-28B0-4F94-B3E1-A13220F4132C}" type="presParOf" srcId="{E1C9BB14-977E-4E3B-B46B-543BF300C23F}" destId="{15653AF2-8928-4B1B-BCCC-4C0667B1C5D7}" srcOrd="1" destOrd="0" presId="urn:microsoft.com/office/officeart/2005/8/layout/hierarchy3"/>
    <dgm:cxn modelId="{F0A069A2-51BA-4FB7-821F-EE8FA41B3B29}" type="presParOf" srcId="{15653AF2-8928-4B1B-BCCC-4C0667B1C5D7}" destId="{6400B5FB-DFE8-4E10-8D7E-BC09DB5CD9BF}" srcOrd="0" destOrd="0" presId="urn:microsoft.com/office/officeart/2005/8/layout/hierarchy3"/>
    <dgm:cxn modelId="{19A4DEA8-BB3A-4DD5-BA79-E50B34CDCD87}" type="presParOf" srcId="{6400B5FB-DFE8-4E10-8D7E-BC09DB5CD9BF}" destId="{50111412-9DF5-4F08-BF01-C2BCF385C97D}" srcOrd="0" destOrd="0" presId="urn:microsoft.com/office/officeart/2005/8/layout/hierarchy3"/>
    <dgm:cxn modelId="{2A173961-1433-41B3-AFAF-7814E676BDA6}" type="presParOf" srcId="{6400B5FB-DFE8-4E10-8D7E-BC09DB5CD9BF}" destId="{B5A5088A-6B46-42B4-AC40-4DB5D74C5C38}" srcOrd="1" destOrd="0" presId="urn:microsoft.com/office/officeart/2005/8/layout/hierarchy3"/>
    <dgm:cxn modelId="{31DCDF2B-6C7F-4DA4-9AA5-65CD1629A75F}" type="presParOf" srcId="{15653AF2-8928-4B1B-BCCC-4C0667B1C5D7}" destId="{C33FDFA3-3CC0-481C-B3E5-96C41D846986}" srcOrd="1" destOrd="0" presId="urn:microsoft.com/office/officeart/2005/8/layout/hierarchy3"/>
    <dgm:cxn modelId="{178904FA-AD9E-4C8F-93D8-5D3D4E56DD2D}" type="presParOf" srcId="{C33FDFA3-3CC0-481C-B3E5-96C41D846986}" destId="{81A9EB56-678D-47F1-AB53-CAFF98E9A785}" srcOrd="0" destOrd="0" presId="urn:microsoft.com/office/officeart/2005/8/layout/hierarchy3"/>
    <dgm:cxn modelId="{E7585F99-C714-42AA-B2A2-6FD8182D040F}" type="presParOf" srcId="{C33FDFA3-3CC0-481C-B3E5-96C41D846986}" destId="{0C89DC97-EEC3-4A52-9AE9-3F63D4B48050}" srcOrd="1" destOrd="0" presId="urn:microsoft.com/office/officeart/2005/8/layout/hierarchy3"/>
    <dgm:cxn modelId="{80445C35-43E9-426C-93AB-AA1A5284DBA8}" type="presParOf" srcId="{C33FDFA3-3CC0-481C-B3E5-96C41D846986}" destId="{20F6C068-5C2C-41BE-B867-C75E0B3BDEC7}" srcOrd="2" destOrd="0" presId="urn:microsoft.com/office/officeart/2005/8/layout/hierarchy3"/>
    <dgm:cxn modelId="{AA45F9AE-4769-4479-929C-8FADA9D64A82}" type="presParOf" srcId="{C33FDFA3-3CC0-481C-B3E5-96C41D846986}" destId="{AD34D490-88AA-4042-9262-EEB60E097167}" srcOrd="3" destOrd="0" presId="urn:microsoft.com/office/officeart/2005/8/layout/hierarchy3"/>
  </dgm:cxnLst>
  <dgm:bg/>
  <dgm:whole/>
  <dgm:extLst>
    <a:ext uri="http://schemas.microsoft.com/office/drawing/2008/diagram">
      <dsp:dataModelExt xmlns:dsp="http://schemas.microsoft.com/office/drawing/2008/diagram" relId="rId5"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FAA87EB4-D0B7-427D-9C18-979E5A55A913}" type="doc">
      <dgm:prSet loTypeId="urn:microsoft.com/office/officeart/2005/8/layout/hierarchy3" loCatId="list" qsTypeId="urn:microsoft.com/office/officeart/2005/8/quickstyle/simple5" qsCatId="simple" csTypeId="urn:microsoft.com/office/officeart/2005/8/colors/accent1_2" csCatId="accent1" phldr="1"/>
      <dgm:spPr/>
      <dgm:t>
        <a:bodyPr/>
        <a:lstStyle/>
        <a:p>
          <a:endParaRPr lang="it-IT"/>
        </a:p>
      </dgm:t>
    </dgm:pt>
    <dgm:pt modelId="{B4B1D9BF-B93D-4043-973A-CDACEC363771}">
      <dgm:prSet phldrT="[Testo]">
        <dgm:style>
          <a:lnRef idx="0">
            <a:schemeClr val="accent3"/>
          </a:lnRef>
          <a:fillRef idx="3">
            <a:schemeClr val="accent3"/>
          </a:fillRef>
          <a:effectRef idx="3">
            <a:schemeClr val="accent3"/>
          </a:effectRef>
          <a:fontRef idx="minor">
            <a:schemeClr val="lt1"/>
          </a:fontRef>
        </dgm:style>
      </dgm:prSet>
      <dgm:spPr>
        <a:solidFill>
          <a:srgbClr val="002060"/>
        </a:solidFill>
      </dgm:spPr>
      <dgm:t>
        <a:bodyPr/>
        <a:lstStyle/>
        <a:p>
          <a:r>
            <a:rPr lang="it-IT" dirty="0"/>
            <a:t>30 </a:t>
          </a:r>
          <a:r>
            <a:rPr lang="it-IT" dirty="0" err="1"/>
            <a:t>Layers</a:t>
          </a:r>
          <a:endParaRPr lang="it-IT" dirty="0"/>
        </a:p>
      </dgm:t>
    </dgm:pt>
    <dgm:pt modelId="{E4A57F40-EEEE-4B27-BF40-65CA032BC349}" type="parTrans" cxnId="{7EFF7BD3-9AC2-4B95-B063-38AA92D28D27}">
      <dgm:prSet/>
      <dgm:spPr/>
      <dgm:t>
        <a:bodyPr/>
        <a:lstStyle/>
        <a:p>
          <a:endParaRPr lang="it-IT"/>
        </a:p>
      </dgm:t>
    </dgm:pt>
    <dgm:pt modelId="{71F77CA2-CF64-46E2-8E1B-FBD0F9A956D2}" type="sibTrans" cxnId="{7EFF7BD3-9AC2-4B95-B063-38AA92D28D27}">
      <dgm:prSet/>
      <dgm:spPr/>
      <dgm:t>
        <a:bodyPr/>
        <a:lstStyle/>
        <a:p>
          <a:endParaRPr lang="it-IT"/>
        </a:p>
      </dgm:t>
    </dgm:pt>
    <dgm:pt modelId="{BC1DA43B-29D5-4819-BF9C-F7731B3A9433}">
      <dgm:prSet phldrT="[Testo]">
        <dgm:style>
          <a:lnRef idx="0">
            <a:scrgbClr r="0" g="0" b="0"/>
          </a:lnRef>
          <a:fillRef idx="0">
            <a:scrgbClr r="0" g="0" b="0"/>
          </a:fillRef>
          <a:effectRef idx="0">
            <a:scrgbClr r="0" g="0" b="0"/>
          </a:effectRef>
          <a:fontRef idx="minor">
            <a:schemeClr val="lt1"/>
          </a:fontRef>
        </dgm:style>
      </dgm:prSet>
      <dgm:spPr>
        <a:gradFill flip="none" rotWithShape="0">
          <a:gsLst>
            <a:gs pos="0">
              <a:srgbClr val="002060">
                <a:tint val="66000"/>
                <a:satMod val="160000"/>
              </a:srgbClr>
            </a:gs>
            <a:gs pos="50000">
              <a:srgbClr val="002060">
                <a:tint val="44500"/>
                <a:satMod val="160000"/>
              </a:srgbClr>
            </a:gs>
            <a:gs pos="100000">
              <a:srgbClr val="002060">
                <a:tint val="23500"/>
                <a:satMod val="160000"/>
              </a:srgbClr>
            </a:gs>
          </a:gsLst>
          <a:path path="circle">
            <a:fillToRect t="100000" r="100000"/>
          </a:path>
          <a:tileRect l="-100000" b="-100000"/>
        </a:gradFill>
        <a:ln>
          <a:noFill/>
        </a:ln>
      </dgm:spPr>
      <dgm:t>
        <a:bodyPr anchor="ctr"/>
        <a:lstStyle/>
        <a:p>
          <a:pPr algn="l"/>
          <a:r>
            <a:rPr lang="it-IT" dirty="0"/>
            <a:t>27 Convoluzioni</a:t>
          </a:r>
        </a:p>
      </dgm:t>
    </dgm:pt>
    <dgm:pt modelId="{12F5FCE7-9206-4BE8-AA01-090A4BBB74ED}" type="parTrans" cxnId="{C0F2B357-59B5-4FC8-957D-4D5C4406322B}">
      <dgm:prSet/>
      <dgm:spPr/>
      <dgm:t>
        <a:bodyPr/>
        <a:lstStyle/>
        <a:p>
          <a:endParaRPr lang="it-IT"/>
        </a:p>
      </dgm:t>
    </dgm:pt>
    <dgm:pt modelId="{70606CAA-1409-4D00-B356-85CF46CE37AC}" type="sibTrans" cxnId="{C0F2B357-59B5-4FC8-957D-4D5C4406322B}">
      <dgm:prSet/>
      <dgm:spPr/>
      <dgm:t>
        <a:bodyPr/>
        <a:lstStyle/>
        <a:p>
          <a:endParaRPr lang="it-IT"/>
        </a:p>
      </dgm:t>
    </dgm:pt>
    <dgm:pt modelId="{02E27435-A579-4EB7-BD6F-9BBCF68DAB92}">
      <dgm:prSet phldrT="[Testo]">
        <dgm:style>
          <a:lnRef idx="0">
            <a:scrgbClr r="0" g="0" b="0"/>
          </a:lnRef>
          <a:fillRef idx="0">
            <a:scrgbClr r="0" g="0" b="0"/>
          </a:fillRef>
          <a:effectRef idx="0">
            <a:scrgbClr r="0" g="0" b="0"/>
          </a:effectRef>
          <a:fontRef idx="minor">
            <a:schemeClr val="lt1"/>
          </a:fontRef>
        </dgm:style>
      </dgm:prSet>
      <dgm:spPr>
        <a:gradFill flip="none" rotWithShape="0">
          <a:gsLst>
            <a:gs pos="0">
              <a:srgbClr val="002060">
                <a:tint val="66000"/>
                <a:satMod val="160000"/>
              </a:srgbClr>
            </a:gs>
            <a:gs pos="50000">
              <a:srgbClr val="002060">
                <a:tint val="44500"/>
                <a:satMod val="160000"/>
              </a:srgbClr>
            </a:gs>
            <a:gs pos="100000">
              <a:srgbClr val="002060">
                <a:tint val="23500"/>
                <a:satMod val="160000"/>
              </a:srgbClr>
            </a:gs>
          </a:gsLst>
          <a:path path="circle">
            <a:fillToRect t="100000" r="100000"/>
          </a:path>
          <a:tileRect l="-100000" b="-100000"/>
        </a:gradFill>
        <a:ln>
          <a:noFill/>
        </a:ln>
      </dgm:spPr>
      <dgm:t>
        <a:bodyPr anchor="ctr"/>
        <a:lstStyle/>
        <a:p>
          <a:pPr algn="l"/>
          <a:r>
            <a:rPr lang="it-IT" dirty="0"/>
            <a:t>3 Classificazioni</a:t>
          </a:r>
        </a:p>
      </dgm:t>
    </dgm:pt>
    <dgm:pt modelId="{BFC1F277-6AB1-4A78-973F-67925A1546B6}" type="parTrans" cxnId="{F1569C32-71AC-4D03-81E4-14F972E1D624}">
      <dgm:prSet/>
      <dgm:spPr/>
      <dgm:t>
        <a:bodyPr/>
        <a:lstStyle/>
        <a:p>
          <a:endParaRPr lang="it-IT"/>
        </a:p>
      </dgm:t>
    </dgm:pt>
    <dgm:pt modelId="{B9D20885-B0E9-41A1-89B1-CBB72BFA8D11}" type="sibTrans" cxnId="{F1569C32-71AC-4D03-81E4-14F972E1D624}">
      <dgm:prSet/>
      <dgm:spPr/>
      <dgm:t>
        <a:bodyPr/>
        <a:lstStyle/>
        <a:p>
          <a:endParaRPr lang="it-IT"/>
        </a:p>
      </dgm:t>
    </dgm:pt>
    <dgm:pt modelId="{369A44C9-D39F-45A5-86AC-CC821849802D}">
      <dgm:prSet phldrT="[Testo]"/>
      <dgm:spPr>
        <a:solidFill>
          <a:srgbClr val="00B050"/>
        </a:solidFill>
      </dgm:spPr>
      <dgm:t>
        <a:bodyPr/>
        <a:lstStyle/>
        <a:p>
          <a:r>
            <a:rPr lang="it-IT" dirty="0"/>
            <a:t>4.2 Milioni di Parametri</a:t>
          </a:r>
        </a:p>
      </dgm:t>
    </dgm:pt>
    <dgm:pt modelId="{4CBB8534-4924-4413-A574-194C3E4E42AA}" type="parTrans" cxnId="{ADCB4A62-8175-42CE-9A39-E899B934472E}">
      <dgm:prSet/>
      <dgm:spPr/>
      <dgm:t>
        <a:bodyPr/>
        <a:lstStyle/>
        <a:p>
          <a:endParaRPr lang="it-IT"/>
        </a:p>
      </dgm:t>
    </dgm:pt>
    <dgm:pt modelId="{9AD581B6-5D3D-4F90-A0D3-24DD1BCB8699}" type="sibTrans" cxnId="{ADCB4A62-8175-42CE-9A39-E899B934472E}">
      <dgm:prSet/>
      <dgm:spPr/>
      <dgm:t>
        <a:bodyPr/>
        <a:lstStyle/>
        <a:p>
          <a:endParaRPr lang="it-IT"/>
        </a:p>
      </dgm:t>
    </dgm:pt>
    <dgm:pt modelId="{E5657AFB-05AD-49B3-9953-5510574DF635}">
      <dgm:prSet phldrT="[Testo]"/>
      <dgm:spPr>
        <a:gradFill flip="none" rotWithShape="0">
          <a:gsLst>
            <a:gs pos="0">
              <a:schemeClr val="accent3">
                <a:lumMod val="60000"/>
                <a:lumOff val="40000"/>
                <a:tint val="66000"/>
                <a:satMod val="160000"/>
              </a:schemeClr>
            </a:gs>
            <a:gs pos="50000">
              <a:schemeClr val="accent3">
                <a:lumMod val="60000"/>
                <a:lumOff val="40000"/>
                <a:tint val="44500"/>
                <a:satMod val="160000"/>
              </a:schemeClr>
            </a:gs>
            <a:gs pos="100000">
              <a:schemeClr val="accent3">
                <a:lumMod val="60000"/>
                <a:lumOff val="40000"/>
                <a:tint val="23500"/>
                <a:satMod val="160000"/>
              </a:schemeClr>
            </a:gs>
          </a:gsLst>
          <a:lin ang="10800000" scaled="1"/>
          <a:tileRect/>
        </a:gradFill>
        <a:ln>
          <a:noFill/>
        </a:ln>
      </dgm:spPr>
      <dgm:t>
        <a:bodyPr anchor="ctr"/>
        <a:lstStyle/>
        <a:p>
          <a:r>
            <a:rPr lang="it-IT" dirty="0"/>
            <a:t>Weight</a:t>
          </a:r>
        </a:p>
      </dgm:t>
    </dgm:pt>
    <dgm:pt modelId="{CD6811D4-D66F-426B-BF2E-C619E6180300}" type="parTrans" cxnId="{492311BF-9454-46F5-A382-2F6745B09A97}">
      <dgm:prSet/>
      <dgm:spPr/>
      <dgm:t>
        <a:bodyPr/>
        <a:lstStyle/>
        <a:p>
          <a:endParaRPr lang="it-IT"/>
        </a:p>
      </dgm:t>
    </dgm:pt>
    <dgm:pt modelId="{F9DEB06E-2BF5-416F-A909-9E662B74131B}" type="sibTrans" cxnId="{492311BF-9454-46F5-A382-2F6745B09A97}">
      <dgm:prSet/>
      <dgm:spPr/>
      <dgm:t>
        <a:bodyPr/>
        <a:lstStyle/>
        <a:p>
          <a:endParaRPr lang="it-IT"/>
        </a:p>
      </dgm:t>
    </dgm:pt>
    <dgm:pt modelId="{84AFFD99-A36A-46C1-9024-3F3717B7B41B}">
      <dgm:prSet phldrT="[Testo]"/>
      <dgm:spPr>
        <a:gradFill flip="none" rotWithShape="0">
          <a:gsLst>
            <a:gs pos="0">
              <a:schemeClr val="accent3">
                <a:lumMod val="60000"/>
                <a:lumOff val="40000"/>
                <a:tint val="66000"/>
                <a:satMod val="160000"/>
              </a:schemeClr>
            </a:gs>
            <a:gs pos="50000">
              <a:schemeClr val="accent3">
                <a:lumMod val="60000"/>
                <a:lumOff val="40000"/>
                <a:tint val="44500"/>
                <a:satMod val="160000"/>
              </a:schemeClr>
            </a:gs>
            <a:gs pos="100000">
              <a:schemeClr val="accent3">
                <a:lumMod val="60000"/>
                <a:lumOff val="40000"/>
                <a:tint val="23500"/>
                <a:satMod val="160000"/>
              </a:schemeClr>
            </a:gs>
          </a:gsLst>
          <a:lin ang="10800000" scaled="1"/>
          <a:tileRect/>
        </a:gradFill>
        <a:ln>
          <a:noFill/>
        </a:ln>
      </dgm:spPr>
      <dgm:t>
        <a:bodyPr anchor="ctr"/>
        <a:lstStyle/>
        <a:p>
          <a:r>
            <a:rPr lang="it-IT" dirty="0"/>
            <a:t>No </a:t>
          </a:r>
          <a:r>
            <a:rPr lang="it-IT" dirty="0" err="1"/>
            <a:t>Bias</a:t>
          </a:r>
          <a:endParaRPr lang="it-IT" dirty="0"/>
        </a:p>
      </dgm:t>
    </dgm:pt>
    <dgm:pt modelId="{8596730A-24C1-46BA-8034-293146BA04DD}" type="parTrans" cxnId="{B98A64FA-0910-4967-91BA-0C91C528F4BF}">
      <dgm:prSet/>
      <dgm:spPr/>
      <dgm:t>
        <a:bodyPr/>
        <a:lstStyle/>
        <a:p>
          <a:endParaRPr lang="it-IT"/>
        </a:p>
      </dgm:t>
    </dgm:pt>
    <dgm:pt modelId="{B7C0140C-0C6E-4488-9F16-FFA2DFD8B862}" type="sibTrans" cxnId="{B98A64FA-0910-4967-91BA-0C91C528F4BF}">
      <dgm:prSet/>
      <dgm:spPr/>
      <dgm:t>
        <a:bodyPr/>
        <a:lstStyle/>
        <a:p>
          <a:endParaRPr lang="it-IT"/>
        </a:p>
      </dgm:t>
    </dgm:pt>
    <dgm:pt modelId="{E1C9BB14-977E-4E3B-B46B-543BF300C23F}" type="pres">
      <dgm:prSet presAssocID="{FAA87EB4-D0B7-427D-9C18-979E5A55A913}" presName="diagram" presStyleCnt="0">
        <dgm:presLayoutVars>
          <dgm:chPref val="1"/>
          <dgm:dir/>
          <dgm:animOne val="branch"/>
          <dgm:animLvl val="lvl"/>
          <dgm:resizeHandles/>
        </dgm:presLayoutVars>
      </dgm:prSet>
      <dgm:spPr/>
    </dgm:pt>
    <dgm:pt modelId="{980BAC5E-95E6-49D3-96E7-1454AAFB2A65}" type="pres">
      <dgm:prSet presAssocID="{B4B1D9BF-B93D-4043-973A-CDACEC363771}" presName="root" presStyleCnt="0"/>
      <dgm:spPr/>
    </dgm:pt>
    <dgm:pt modelId="{428C15DD-7434-439E-874C-3238C8985486}" type="pres">
      <dgm:prSet presAssocID="{B4B1D9BF-B93D-4043-973A-CDACEC363771}" presName="rootComposite" presStyleCnt="0"/>
      <dgm:spPr/>
    </dgm:pt>
    <dgm:pt modelId="{3CD28816-651C-4631-B0FF-52DCC1669BF2}" type="pres">
      <dgm:prSet presAssocID="{B4B1D9BF-B93D-4043-973A-CDACEC363771}" presName="rootText" presStyleLbl="node1" presStyleIdx="0" presStyleCnt="2"/>
      <dgm:spPr/>
    </dgm:pt>
    <dgm:pt modelId="{67B93AB6-495E-4A84-A0C0-9DD240B378F8}" type="pres">
      <dgm:prSet presAssocID="{B4B1D9BF-B93D-4043-973A-CDACEC363771}" presName="rootConnector" presStyleLbl="node1" presStyleIdx="0" presStyleCnt="2"/>
      <dgm:spPr/>
    </dgm:pt>
    <dgm:pt modelId="{F8CA8C89-AD40-4598-A224-7F37AEB0B357}" type="pres">
      <dgm:prSet presAssocID="{B4B1D9BF-B93D-4043-973A-CDACEC363771}" presName="childShape" presStyleCnt="0"/>
      <dgm:spPr/>
    </dgm:pt>
    <dgm:pt modelId="{5D31254E-BE90-4D91-B20E-052F2DDF3848}" type="pres">
      <dgm:prSet presAssocID="{12F5FCE7-9206-4BE8-AA01-090A4BBB74ED}" presName="Name13" presStyleLbl="parChTrans1D2" presStyleIdx="0" presStyleCnt="4"/>
      <dgm:spPr/>
    </dgm:pt>
    <dgm:pt modelId="{80344FE4-0A3C-42C4-B71A-B2FCB4B82FBB}" type="pres">
      <dgm:prSet presAssocID="{BC1DA43B-29D5-4819-BF9C-F7731B3A9433}" presName="childText" presStyleLbl="bgAcc1" presStyleIdx="0" presStyleCnt="4">
        <dgm:presLayoutVars>
          <dgm:bulletEnabled val="1"/>
        </dgm:presLayoutVars>
      </dgm:prSet>
      <dgm:spPr/>
    </dgm:pt>
    <dgm:pt modelId="{E6CE62EF-A2AE-4579-A16B-8C58E0EA5400}" type="pres">
      <dgm:prSet presAssocID="{BFC1F277-6AB1-4A78-973F-67925A1546B6}" presName="Name13" presStyleLbl="parChTrans1D2" presStyleIdx="1" presStyleCnt="4"/>
      <dgm:spPr/>
    </dgm:pt>
    <dgm:pt modelId="{DDFCDFDF-43A8-4648-9339-205B8E0620BF}" type="pres">
      <dgm:prSet presAssocID="{02E27435-A579-4EB7-BD6F-9BBCF68DAB92}" presName="childText" presStyleLbl="bgAcc1" presStyleIdx="1" presStyleCnt="4">
        <dgm:presLayoutVars>
          <dgm:bulletEnabled val="1"/>
        </dgm:presLayoutVars>
      </dgm:prSet>
      <dgm:spPr/>
    </dgm:pt>
    <dgm:pt modelId="{15653AF2-8928-4B1B-BCCC-4C0667B1C5D7}" type="pres">
      <dgm:prSet presAssocID="{369A44C9-D39F-45A5-86AC-CC821849802D}" presName="root" presStyleCnt="0"/>
      <dgm:spPr/>
    </dgm:pt>
    <dgm:pt modelId="{6400B5FB-DFE8-4E10-8D7E-BC09DB5CD9BF}" type="pres">
      <dgm:prSet presAssocID="{369A44C9-D39F-45A5-86AC-CC821849802D}" presName="rootComposite" presStyleCnt="0"/>
      <dgm:spPr/>
    </dgm:pt>
    <dgm:pt modelId="{50111412-9DF5-4F08-BF01-C2BCF385C97D}" type="pres">
      <dgm:prSet presAssocID="{369A44C9-D39F-45A5-86AC-CC821849802D}" presName="rootText" presStyleLbl="node1" presStyleIdx="1" presStyleCnt="2"/>
      <dgm:spPr/>
    </dgm:pt>
    <dgm:pt modelId="{B5A5088A-6B46-42B4-AC40-4DB5D74C5C38}" type="pres">
      <dgm:prSet presAssocID="{369A44C9-D39F-45A5-86AC-CC821849802D}" presName="rootConnector" presStyleLbl="node1" presStyleIdx="1" presStyleCnt="2"/>
      <dgm:spPr/>
    </dgm:pt>
    <dgm:pt modelId="{C33FDFA3-3CC0-481C-B3E5-96C41D846986}" type="pres">
      <dgm:prSet presAssocID="{369A44C9-D39F-45A5-86AC-CC821849802D}" presName="childShape" presStyleCnt="0"/>
      <dgm:spPr/>
    </dgm:pt>
    <dgm:pt modelId="{81A9EB56-678D-47F1-AB53-CAFF98E9A785}" type="pres">
      <dgm:prSet presAssocID="{CD6811D4-D66F-426B-BF2E-C619E6180300}" presName="Name13" presStyleLbl="parChTrans1D2" presStyleIdx="2" presStyleCnt="4"/>
      <dgm:spPr/>
    </dgm:pt>
    <dgm:pt modelId="{0C89DC97-EEC3-4A52-9AE9-3F63D4B48050}" type="pres">
      <dgm:prSet presAssocID="{E5657AFB-05AD-49B3-9953-5510574DF635}" presName="childText" presStyleLbl="bgAcc1" presStyleIdx="2" presStyleCnt="4">
        <dgm:presLayoutVars>
          <dgm:bulletEnabled val="1"/>
        </dgm:presLayoutVars>
      </dgm:prSet>
      <dgm:spPr/>
    </dgm:pt>
    <dgm:pt modelId="{20F6C068-5C2C-41BE-B867-C75E0B3BDEC7}" type="pres">
      <dgm:prSet presAssocID="{8596730A-24C1-46BA-8034-293146BA04DD}" presName="Name13" presStyleLbl="parChTrans1D2" presStyleIdx="3" presStyleCnt="4"/>
      <dgm:spPr/>
    </dgm:pt>
    <dgm:pt modelId="{AD34D490-88AA-4042-9262-EEB60E097167}" type="pres">
      <dgm:prSet presAssocID="{84AFFD99-A36A-46C1-9024-3F3717B7B41B}" presName="childText" presStyleLbl="bgAcc1" presStyleIdx="3" presStyleCnt="4">
        <dgm:presLayoutVars>
          <dgm:bulletEnabled val="1"/>
        </dgm:presLayoutVars>
      </dgm:prSet>
      <dgm:spPr/>
    </dgm:pt>
  </dgm:ptLst>
  <dgm:cxnLst>
    <dgm:cxn modelId="{C2979E17-1476-4ED3-B6F9-06C9390E3FCD}" type="presOf" srcId="{CD6811D4-D66F-426B-BF2E-C619E6180300}" destId="{81A9EB56-678D-47F1-AB53-CAFF98E9A785}" srcOrd="0" destOrd="0" presId="urn:microsoft.com/office/officeart/2005/8/layout/hierarchy3"/>
    <dgm:cxn modelId="{7FE0831E-7801-4061-8A9D-5D06C8C336AA}" type="presOf" srcId="{BFC1F277-6AB1-4A78-973F-67925A1546B6}" destId="{E6CE62EF-A2AE-4579-A16B-8C58E0EA5400}" srcOrd="0" destOrd="0" presId="urn:microsoft.com/office/officeart/2005/8/layout/hierarchy3"/>
    <dgm:cxn modelId="{E86BEC29-E2A8-4159-84B9-99A580A0555A}" type="presOf" srcId="{369A44C9-D39F-45A5-86AC-CC821849802D}" destId="{50111412-9DF5-4F08-BF01-C2BCF385C97D}" srcOrd="0" destOrd="0" presId="urn:microsoft.com/office/officeart/2005/8/layout/hierarchy3"/>
    <dgm:cxn modelId="{4BFA6C2C-883E-45DB-883E-96EFE1497E02}" type="presOf" srcId="{B4B1D9BF-B93D-4043-973A-CDACEC363771}" destId="{67B93AB6-495E-4A84-A0C0-9DD240B378F8}" srcOrd="1" destOrd="0" presId="urn:microsoft.com/office/officeart/2005/8/layout/hierarchy3"/>
    <dgm:cxn modelId="{F1569C32-71AC-4D03-81E4-14F972E1D624}" srcId="{B4B1D9BF-B93D-4043-973A-CDACEC363771}" destId="{02E27435-A579-4EB7-BD6F-9BBCF68DAB92}" srcOrd="1" destOrd="0" parTransId="{BFC1F277-6AB1-4A78-973F-67925A1546B6}" sibTransId="{B9D20885-B0E9-41A1-89B1-CBB72BFA8D11}"/>
    <dgm:cxn modelId="{ADCB4A62-8175-42CE-9A39-E899B934472E}" srcId="{FAA87EB4-D0B7-427D-9C18-979E5A55A913}" destId="{369A44C9-D39F-45A5-86AC-CC821849802D}" srcOrd="1" destOrd="0" parTransId="{4CBB8534-4924-4413-A574-194C3E4E42AA}" sibTransId="{9AD581B6-5D3D-4F90-A0D3-24DD1BCB8699}"/>
    <dgm:cxn modelId="{D449D262-41E5-4BCD-9225-13AB3D3A08AA}" type="presOf" srcId="{369A44C9-D39F-45A5-86AC-CC821849802D}" destId="{B5A5088A-6B46-42B4-AC40-4DB5D74C5C38}" srcOrd="1" destOrd="0" presId="urn:microsoft.com/office/officeart/2005/8/layout/hierarchy3"/>
    <dgm:cxn modelId="{DC7AC56A-F0A3-4FD9-8E6A-1F8F46CBFB1F}" type="presOf" srcId="{12F5FCE7-9206-4BE8-AA01-090A4BBB74ED}" destId="{5D31254E-BE90-4D91-B20E-052F2DDF3848}" srcOrd="0" destOrd="0" presId="urn:microsoft.com/office/officeart/2005/8/layout/hierarchy3"/>
    <dgm:cxn modelId="{26568250-EA27-4799-8AE0-CD19E223DA65}" type="presOf" srcId="{84AFFD99-A36A-46C1-9024-3F3717B7B41B}" destId="{AD34D490-88AA-4042-9262-EEB60E097167}" srcOrd="0" destOrd="0" presId="urn:microsoft.com/office/officeart/2005/8/layout/hierarchy3"/>
    <dgm:cxn modelId="{C0F2B357-59B5-4FC8-957D-4D5C4406322B}" srcId="{B4B1D9BF-B93D-4043-973A-CDACEC363771}" destId="{BC1DA43B-29D5-4819-BF9C-F7731B3A9433}" srcOrd="0" destOrd="0" parTransId="{12F5FCE7-9206-4BE8-AA01-090A4BBB74ED}" sibTransId="{70606CAA-1409-4D00-B356-85CF46CE37AC}"/>
    <dgm:cxn modelId="{DFA36381-7298-437E-9C2A-0EC8C85B0E8B}" type="presOf" srcId="{8596730A-24C1-46BA-8034-293146BA04DD}" destId="{20F6C068-5C2C-41BE-B867-C75E0B3BDEC7}" srcOrd="0" destOrd="0" presId="urn:microsoft.com/office/officeart/2005/8/layout/hierarchy3"/>
    <dgm:cxn modelId="{C08CC39C-3234-4E8F-BA42-EDFC10A6B588}" type="presOf" srcId="{B4B1D9BF-B93D-4043-973A-CDACEC363771}" destId="{3CD28816-651C-4631-B0FF-52DCC1669BF2}" srcOrd="0" destOrd="0" presId="urn:microsoft.com/office/officeart/2005/8/layout/hierarchy3"/>
    <dgm:cxn modelId="{AB24E79C-D0CA-4E84-AC41-11573F809A23}" type="presOf" srcId="{02E27435-A579-4EB7-BD6F-9BBCF68DAB92}" destId="{DDFCDFDF-43A8-4648-9339-205B8E0620BF}" srcOrd="0" destOrd="0" presId="urn:microsoft.com/office/officeart/2005/8/layout/hierarchy3"/>
    <dgm:cxn modelId="{14B1F2B9-F48D-4A5E-9DB5-761B85B6C815}" type="presOf" srcId="{FAA87EB4-D0B7-427D-9C18-979E5A55A913}" destId="{E1C9BB14-977E-4E3B-B46B-543BF300C23F}" srcOrd="0" destOrd="0" presId="urn:microsoft.com/office/officeart/2005/8/layout/hierarchy3"/>
    <dgm:cxn modelId="{492311BF-9454-46F5-A382-2F6745B09A97}" srcId="{369A44C9-D39F-45A5-86AC-CC821849802D}" destId="{E5657AFB-05AD-49B3-9953-5510574DF635}" srcOrd="0" destOrd="0" parTransId="{CD6811D4-D66F-426B-BF2E-C619E6180300}" sibTransId="{F9DEB06E-2BF5-416F-A909-9E662B74131B}"/>
    <dgm:cxn modelId="{FFD716CF-4FF4-4388-AD06-C7044D7CC581}" type="presOf" srcId="{E5657AFB-05AD-49B3-9953-5510574DF635}" destId="{0C89DC97-EEC3-4A52-9AE9-3F63D4B48050}" srcOrd="0" destOrd="0" presId="urn:microsoft.com/office/officeart/2005/8/layout/hierarchy3"/>
    <dgm:cxn modelId="{7EFF7BD3-9AC2-4B95-B063-38AA92D28D27}" srcId="{FAA87EB4-D0B7-427D-9C18-979E5A55A913}" destId="{B4B1D9BF-B93D-4043-973A-CDACEC363771}" srcOrd="0" destOrd="0" parTransId="{E4A57F40-EEEE-4B27-BF40-65CA032BC349}" sibTransId="{71F77CA2-CF64-46E2-8E1B-FBD0F9A956D2}"/>
    <dgm:cxn modelId="{084726EF-75EF-4345-A0E2-9686442296F2}" type="presOf" srcId="{BC1DA43B-29D5-4819-BF9C-F7731B3A9433}" destId="{80344FE4-0A3C-42C4-B71A-B2FCB4B82FBB}" srcOrd="0" destOrd="0" presId="urn:microsoft.com/office/officeart/2005/8/layout/hierarchy3"/>
    <dgm:cxn modelId="{B98A64FA-0910-4967-91BA-0C91C528F4BF}" srcId="{369A44C9-D39F-45A5-86AC-CC821849802D}" destId="{84AFFD99-A36A-46C1-9024-3F3717B7B41B}" srcOrd="1" destOrd="0" parTransId="{8596730A-24C1-46BA-8034-293146BA04DD}" sibTransId="{B7C0140C-0C6E-4488-9F16-FFA2DFD8B862}"/>
    <dgm:cxn modelId="{E131302A-5788-4387-A689-D65EDD754229}" type="presParOf" srcId="{E1C9BB14-977E-4E3B-B46B-543BF300C23F}" destId="{980BAC5E-95E6-49D3-96E7-1454AAFB2A65}" srcOrd="0" destOrd="0" presId="urn:microsoft.com/office/officeart/2005/8/layout/hierarchy3"/>
    <dgm:cxn modelId="{7E5768D1-AA9A-41E0-8B6D-087B3DD06710}" type="presParOf" srcId="{980BAC5E-95E6-49D3-96E7-1454AAFB2A65}" destId="{428C15DD-7434-439E-874C-3238C8985486}" srcOrd="0" destOrd="0" presId="urn:microsoft.com/office/officeart/2005/8/layout/hierarchy3"/>
    <dgm:cxn modelId="{AA9F75B4-876E-409E-9909-7A82432BF914}" type="presParOf" srcId="{428C15DD-7434-439E-874C-3238C8985486}" destId="{3CD28816-651C-4631-B0FF-52DCC1669BF2}" srcOrd="0" destOrd="0" presId="urn:microsoft.com/office/officeart/2005/8/layout/hierarchy3"/>
    <dgm:cxn modelId="{91DB3C84-B589-47A6-BB63-DCFE337CEF96}" type="presParOf" srcId="{428C15DD-7434-439E-874C-3238C8985486}" destId="{67B93AB6-495E-4A84-A0C0-9DD240B378F8}" srcOrd="1" destOrd="0" presId="urn:microsoft.com/office/officeart/2005/8/layout/hierarchy3"/>
    <dgm:cxn modelId="{676754B6-D003-4D3B-98BC-3FC7B6D83E1E}" type="presParOf" srcId="{980BAC5E-95E6-49D3-96E7-1454AAFB2A65}" destId="{F8CA8C89-AD40-4598-A224-7F37AEB0B357}" srcOrd="1" destOrd="0" presId="urn:microsoft.com/office/officeart/2005/8/layout/hierarchy3"/>
    <dgm:cxn modelId="{BC3C20BC-818F-4466-895C-CF9352BE7B19}" type="presParOf" srcId="{F8CA8C89-AD40-4598-A224-7F37AEB0B357}" destId="{5D31254E-BE90-4D91-B20E-052F2DDF3848}" srcOrd="0" destOrd="0" presId="urn:microsoft.com/office/officeart/2005/8/layout/hierarchy3"/>
    <dgm:cxn modelId="{73FB2DE9-7B8D-4B7E-B351-0C4A1037B416}" type="presParOf" srcId="{F8CA8C89-AD40-4598-A224-7F37AEB0B357}" destId="{80344FE4-0A3C-42C4-B71A-B2FCB4B82FBB}" srcOrd="1" destOrd="0" presId="urn:microsoft.com/office/officeart/2005/8/layout/hierarchy3"/>
    <dgm:cxn modelId="{AA958762-605F-4A82-AD16-24F1C53ACF4B}" type="presParOf" srcId="{F8CA8C89-AD40-4598-A224-7F37AEB0B357}" destId="{E6CE62EF-A2AE-4579-A16B-8C58E0EA5400}" srcOrd="2" destOrd="0" presId="urn:microsoft.com/office/officeart/2005/8/layout/hierarchy3"/>
    <dgm:cxn modelId="{63ACA641-C9F3-43F8-9770-30032CDD9B8E}" type="presParOf" srcId="{F8CA8C89-AD40-4598-A224-7F37AEB0B357}" destId="{DDFCDFDF-43A8-4648-9339-205B8E0620BF}" srcOrd="3" destOrd="0" presId="urn:microsoft.com/office/officeart/2005/8/layout/hierarchy3"/>
    <dgm:cxn modelId="{978071DD-28B0-4F94-B3E1-A13220F4132C}" type="presParOf" srcId="{E1C9BB14-977E-4E3B-B46B-543BF300C23F}" destId="{15653AF2-8928-4B1B-BCCC-4C0667B1C5D7}" srcOrd="1" destOrd="0" presId="urn:microsoft.com/office/officeart/2005/8/layout/hierarchy3"/>
    <dgm:cxn modelId="{F0A069A2-51BA-4FB7-821F-EE8FA41B3B29}" type="presParOf" srcId="{15653AF2-8928-4B1B-BCCC-4C0667B1C5D7}" destId="{6400B5FB-DFE8-4E10-8D7E-BC09DB5CD9BF}" srcOrd="0" destOrd="0" presId="urn:microsoft.com/office/officeart/2005/8/layout/hierarchy3"/>
    <dgm:cxn modelId="{19A4DEA8-BB3A-4DD5-BA79-E50B34CDCD87}" type="presParOf" srcId="{6400B5FB-DFE8-4E10-8D7E-BC09DB5CD9BF}" destId="{50111412-9DF5-4F08-BF01-C2BCF385C97D}" srcOrd="0" destOrd="0" presId="urn:microsoft.com/office/officeart/2005/8/layout/hierarchy3"/>
    <dgm:cxn modelId="{2A173961-1433-41B3-AFAF-7814E676BDA6}" type="presParOf" srcId="{6400B5FB-DFE8-4E10-8D7E-BC09DB5CD9BF}" destId="{B5A5088A-6B46-42B4-AC40-4DB5D74C5C38}" srcOrd="1" destOrd="0" presId="urn:microsoft.com/office/officeart/2005/8/layout/hierarchy3"/>
    <dgm:cxn modelId="{31DCDF2B-6C7F-4DA4-9AA5-65CD1629A75F}" type="presParOf" srcId="{15653AF2-8928-4B1B-BCCC-4C0667B1C5D7}" destId="{C33FDFA3-3CC0-481C-B3E5-96C41D846986}" srcOrd="1" destOrd="0" presId="urn:microsoft.com/office/officeart/2005/8/layout/hierarchy3"/>
    <dgm:cxn modelId="{178904FA-AD9E-4C8F-93D8-5D3D4E56DD2D}" type="presParOf" srcId="{C33FDFA3-3CC0-481C-B3E5-96C41D846986}" destId="{81A9EB56-678D-47F1-AB53-CAFF98E9A785}" srcOrd="0" destOrd="0" presId="urn:microsoft.com/office/officeart/2005/8/layout/hierarchy3"/>
    <dgm:cxn modelId="{E7585F99-C714-42AA-B2A2-6FD8182D040F}" type="presParOf" srcId="{C33FDFA3-3CC0-481C-B3E5-96C41D846986}" destId="{0C89DC97-EEC3-4A52-9AE9-3F63D4B48050}" srcOrd="1" destOrd="0" presId="urn:microsoft.com/office/officeart/2005/8/layout/hierarchy3"/>
    <dgm:cxn modelId="{80445C35-43E9-426C-93AB-AA1A5284DBA8}" type="presParOf" srcId="{C33FDFA3-3CC0-481C-B3E5-96C41D846986}" destId="{20F6C068-5C2C-41BE-B867-C75E0B3BDEC7}" srcOrd="2" destOrd="0" presId="urn:microsoft.com/office/officeart/2005/8/layout/hierarchy3"/>
    <dgm:cxn modelId="{AA45F9AE-4769-4479-929C-8FADA9D64A82}" type="presParOf" srcId="{C33FDFA3-3CC0-481C-B3E5-96C41D846986}" destId="{AD34D490-88AA-4042-9262-EEB60E097167}"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9DB4DD3E-1590-4B5F-A183-A851F39A244B}"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it-IT"/>
        </a:p>
      </dgm:t>
    </dgm:pt>
    <dgm:pt modelId="{5BABAF25-3464-4B16-9E76-D6A2C61E1A86}">
      <dgm:prSet phldrT="[Testo]"/>
      <dgm:spPr>
        <a:solidFill>
          <a:srgbClr val="0070C0"/>
        </a:solidFill>
      </dgm:spPr>
      <dgm:t>
        <a:bodyPr/>
        <a:lstStyle/>
        <a:p>
          <a:r>
            <a:rPr lang="it-IT" dirty="0" err="1"/>
            <a:t>Width</a:t>
          </a:r>
          <a:r>
            <a:rPr lang="it-IT" dirty="0"/>
            <a:t> </a:t>
          </a:r>
          <a:r>
            <a:rPr lang="it-IT" dirty="0" err="1"/>
            <a:t>Multiplier</a:t>
          </a:r>
          <a:r>
            <a:rPr lang="it-IT" dirty="0"/>
            <a:t> </a:t>
          </a:r>
          <a:r>
            <a:rPr lang="it-IT" dirty="0">
              <a:latin typeface="Calibri" panose="020F0502020204030204" pitchFamily="34" charset="0"/>
              <a:cs typeface="Calibri" panose="020F0502020204030204" pitchFamily="34" charset="0"/>
            </a:rPr>
            <a:t>→ </a:t>
          </a:r>
          <a:r>
            <a:rPr lang="el-GR" dirty="0"/>
            <a:t>α</a:t>
          </a:r>
          <a:r>
            <a:rPr lang="it-IT" dirty="0"/>
            <a:t> </a:t>
          </a:r>
        </a:p>
      </dgm:t>
    </dgm:pt>
    <dgm:pt modelId="{95D72E15-648D-421A-A782-EB53A780D184}" type="parTrans" cxnId="{4E6320B7-A3E6-46D5-89E4-93C531863D77}">
      <dgm:prSet/>
      <dgm:spPr/>
      <dgm:t>
        <a:bodyPr/>
        <a:lstStyle/>
        <a:p>
          <a:endParaRPr lang="it-IT"/>
        </a:p>
      </dgm:t>
    </dgm:pt>
    <dgm:pt modelId="{B938C985-A816-40B8-972D-D5E46CAC30DA}" type="sibTrans" cxnId="{4E6320B7-A3E6-46D5-89E4-93C531863D77}">
      <dgm:prSet/>
      <dgm:spPr/>
      <dgm:t>
        <a:bodyPr/>
        <a:lstStyle/>
        <a:p>
          <a:endParaRPr lang="it-IT"/>
        </a:p>
      </dgm:t>
    </dgm:pt>
    <dgm:pt modelId="{8F965E47-F99C-4C6A-9265-51E2BB2FF1CD}">
      <dgm:prSet phldrT="[Testo]"/>
      <dgm:spPr>
        <a:solidFill>
          <a:srgbClr val="0070C0"/>
        </a:solidFill>
      </dgm:spPr>
      <dgm:t>
        <a:bodyPr/>
        <a:lstStyle/>
        <a:p>
          <a:r>
            <a:rPr lang="it-IT" dirty="0"/>
            <a:t>Resolution </a:t>
          </a:r>
          <a:r>
            <a:rPr lang="it-IT" dirty="0" err="1"/>
            <a:t>Multiplier</a:t>
          </a:r>
          <a:r>
            <a:rPr lang="it-IT" dirty="0"/>
            <a:t> </a:t>
          </a:r>
          <a:r>
            <a:rPr lang="it-IT" dirty="0">
              <a:latin typeface="Calibri" panose="020F0502020204030204" pitchFamily="34" charset="0"/>
              <a:cs typeface="Calibri" panose="020F0502020204030204" pitchFamily="34" charset="0"/>
            </a:rPr>
            <a:t>→ </a:t>
          </a:r>
          <a:r>
            <a:rPr lang="el-GR" dirty="0"/>
            <a:t>ρ</a:t>
          </a:r>
          <a:endParaRPr lang="it-IT" dirty="0"/>
        </a:p>
      </dgm:t>
    </dgm:pt>
    <dgm:pt modelId="{6C1D271B-FEDD-4100-B0BB-410857B75936}" type="parTrans" cxnId="{3A4FDB60-6245-40E5-BEA1-B4CF41B45989}">
      <dgm:prSet/>
      <dgm:spPr/>
      <dgm:t>
        <a:bodyPr/>
        <a:lstStyle/>
        <a:p>
          <a:endParaRPr lang="it-IT"/>
        </a:p>
      </dgm:t>
    </dgm:pt>
    <dgm:pt modelId="{2432E2F2-DDCB-4671-A4BA-4C68AA94E6DC}" type="sibTrans" cxnId="{3A4FDB60-6245-40E5-BEA1-B4CF41B45989}">
      <dgm:prSet/>
      <dgm:spPr/>
      <dgm:t>
        <a:bodyPr/>
        <a:lstStyle/>
        <a:p>
          <a:endParaRPr lang="it-IT"/>
        </a:p>
      </dgm:t>
    </dgm:pt>
    <dgm:pt modelId="{897F022C-2ADE-4FF5-9DEA-B0BD3B1E19AB}" type="pres">
      <dgm:prSet presAssocID="{9DB4DD3E-1590-4B5F-A183-A851F39A244B}" presName="linear" presStyleCnt="0">
        <dgm:presLayoutVars>
          <dgm:animLvl val="lvl"/>
          <dgm:resizeHandles val="exact"/>
        </dgm:presLayoutVars>
      </dgm:prSet>
      <dgm:spPr/>
    </dgm:pt>
    <dgm:pt modelId="{4A9D5062-2442-4C67-8A12-EBAFB26CC384}" type="pres">
      <dgm:prSet presAssocID="{5BABAF25-3464-4B16-9E76-D6A2C61E1A86}" presName="parentText" presStyleLbl="node1" presStyleIdx="0" presStyleCnt="2">
        <dgm:presLayoutVars>
          <dgm:chMax val="0"/>
          <dgm:bulletEnabled val="1"/>
        </dgm:presLayoutVars>
      </dgm:prSet>
      <dgm:spPr/>
    </dgm:pt>
    <dgm:pt modelId="{D8C63941-69A6-489F-84FB-9A77B9393FB4}" type="pres">
      <dgm:prSet presAssocID="{B938C985-A816-40B8-972D-D5E46CAC30DA}" presName="spacer" presStyleCnt="0"/>
      <dgm:spPr/>
    </dgm:pt>
    <dgm:pt modelId="{3107AB48-8C7F-4000-9314-0E5BBC794682}" type="pres">
      <dgm:prSet presAssocID="{8F965E47-F99C-4C6A-9265-51E2BB2FF1CD}" presName="parentText" presStyleLbl="node1" presStyleIdx="1" presStyleCnt="2">
        <dgm:presLayoutVars>
          <dgm:chMax val="0"/>
          <dgm:bulletEnabled val="1"/>
        </dgm:presLayoutVars>
      </dgm:prSet>
      <dgm:spPr/>
    </dgm:pt>
  </dgm:ptLst>
  <dgm:cxnLst>
    <dgm:cxn modelId="{3A4FDB60-6245-40E5-BEA1-B4CF41B45989}" srcId="{9DB4DD3E-1590-4B5F-A183-A851F39A244B}" destId="{8F965E47-F99C-4C6A-9265-51E2BB2FF1CD}" srcOrd="1" destOrd="0" parTransId="{6C1D271B-FEDD-4100-B0BB-410857B75936}" sibTransId="{2432E2F2-DDCB-4671-A4BA-4C68AA94E6DC}"/>
    <dgm:cxn modelId="{CC1A254B-EBE7-40BB-9FED-2918B58978B5}" type="presOf" srcId="{5BABAF25-3464-4B16-9E76-D6A2C61E1A86}" destId="{4A9D5062-2442-4C67-8A12-EBAFB26CC384}" srcOrd="0" destOrd="0" presId="urn:microsoft.com/office/officeart/2005/8/layout/vList2"/>
    <dgm:cxn modelId="{7B80CDAD-F314-45CB-9B5B-F0E61D06063C}" type="presOf" srcId="{8F965E47-F99C-4C6A-9265-51E2BB2FF1CD}" destId="{3107AB48-8C7F-4000-9314-0E5BBC794682}" srcOrd="0" destOrd="0" presId="urn:microsoft.com/office/officeart/2005/8/layout/vList2"/>
    <dgm:cxn modelId="{4E6320B7-A3E6-46D5-89E4-93C531863D77}" srcId="{9DB4DD3E-1590-4B5F-A183-A851F39A244B}" destId="{5BABAF25-3464-4B16-9E76-D6A2C61E1A86}" srcOrd="0" destOrd="0" parTransId="{95D72E15-648D-421A-A782-EB53A780D184}" sibTransId="{B938C985-A816-40B8-972D-D5E46CAC30DA}"/>
    <dgm:cxn modelId="{0CA731DF-D477-4B38-92C0-732117F9766F}" type="presOf" srcId="{9DB4DD3E-1590-4B5F-A183-A851F39A244B}" destId="{897F022C-2ADE-4FF5-9DEA-B0BD3B1E19AB}" srcOrd="0" destOrd="0" presId="urn:microsoft.com/office/officeart/2005/8/layout/vList2"/>
    <dgm:cxn modelId="{DB4BB2C1-E8CC-4285-B814-BEA55C866F0B}" type="presParOf" srcId="{897F022C-2ADE-4FF5-9DEA-B0BD3B1E19AB}" destId="{4A9D5062-2442-4C67-8A12-EBAFB26CC384}" srcOrd="0" destOrd="0" presId="urn:microsoft.com/office/officeart/2005/8/layout/vList2"/>
    <dgm:cxn modelId="{68845866-7655-476C-ADBD-2141A15CCCCC}" type="presParOf" srcId="{897F022C-2ADE-4FF5-9DEA-B0BD3B1E19AB}" destId="{D8C63941-69A6-489F-84FB-9A77B9393FB4}" srcOrd="1" destOrd="0" presId="urn:microsoft.com/office/officeart/2005/8/layout/vList2"/>
    <dgm:cxn modelId="{F0C68E34-5BE7-4D09-8D0C-826F7766CD59}" type="presParOf" srcId="{897F022C-2ADE-4FF5-9DEA-B0BD3B1E19AB}" destId="{3107AB48-8C7F-4000-9314-0E5BBC794682}" srcOrd="2" destOrd="0" presId="urn:microsoft.com/office/officeart/2005/8/layout/vList2"/>
  </dgm:cxnLst>
  <dgm:bg/>
  <dgm:whole/>
  <dgm:extLst>
    <a:ext uri="http://schemas.microsoft.com/office/drawing/2008/diagram">
      <dsp:dataModelExt xmlns:dsp="http://schemas.microsoft.com/office/drawing/2008/diagram" relId="rId18"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FAA87EB4-D0B7-427D-9C18-979E5A55A913}" type="doc">
      <dgm:prSet loTypeId="urn:microsoft.com/office/officeart/2005/8/layout/hierarchy3" loCatId="list" qsTypeId="urn:microsoft.com/office/officeart/2005/8/quickstyle/simple5" qsCatId="simple" csTypeId="urn:microsoft.com/office/officeart/2005/8/colors/accent1_2" csCatId="accent1" phldr="1"/>
      <dgm:spPr/>
      <dgm:t>
        <a:bodyPr/>
        <a:lstStyle/>
        <a:p>
          <a:endParaRPr lang="it-IT"/>
        </a:p>
      </dgm:t>
    </dgm:pt>
    <dgm:pt modelId="{B4B1D9BF-B93D-4043-973A-CDACEC363771}">
      <dgm:prSet phldrT="[Testo]">
        <dgm:style>
          <a:lnRef idx="0">
            <a:schemeClr val="accent3"/>
          </a:lnRef>
          <a:fillRef idx="3">
            <a:schemeClr val="accent3"/>
          </a:fillRef>
          <a:effectRef idx="3">
            <a:schemeClr val="accent3"/>
          </a:effectRef>
          <a:fontRef idx="minor">
            <a:schemeClr val="lt1"/>
          </a:fontRef>
        </dgm:style>
      </dgm:prSet>
      <dgm:spPr>
        <a:solidFill>
          <a:srgbClr val="002060"/>
        </a:solidFill>
      </dgm:spPr>
      <dgm:t>
        <a:bodyPr/>
        <a:lstStyle/>
        <a:p>
          <a:r>
            <a:rPr lang="it-IT" dirty="0"/>
            <a:t>30 </a:t>
          </a:r>
          <a:r>
            <a:rPr lang="it-IT" dirty="0" err="1"/>
            <a:t>Layers</a:t>
          </a:r>
          <a:endParaRPr lang="it-IT" dirty="0"/>
        </a:p>
      </dgm:t>
    </dgm:pt>
    <dgm:pt modelId="{E4A57F40-EEEE-4B27-BF40-65CA032BC349}" type="parTrans" cxnId="{7EFF7BD3-9AC2-4B95-B063-38AA92D28D27}">
      <dgm:prSet/>
      <dgm:spPr/>
      <dgm:t>
        <a:bodyPr/>
        <a:lstStyle/>
        <a:p>
          <a:endParaRPr lang="it-IT"/>
        </a:p>
      </dgm:t>
    </dgm:pt>
    <dgm:pt modelId="{71F77CA2-CF64-46E2-8E1B-FBD0F9A956D2}" type="sibTrans" cxnId="{7EFF7BD3-9AC2-4B95-B063-38AA92D28D27}">
      <dgm:prSet/>
      <dgm:spPr/>
      <dgm:t>
        <a:bodyPr/>
        <a:lstStyle/>
        <a:p>
          <a:endParaRPr lang="it-IT"/>
        </a:p>
      </dgm:t>
    </dgm:pt>
    <dgm:pt modelId="{BC1DA43B-29D5-4819-BF9C-F7731B3A9433}">
      <dgm:prSet phldrT="[Testo]">
        <dgm:style>
          <a:lnRef idx="0">
            <a:scrgbClr r="0" g="0" b="0"/>
          </a:lnRef>
          <a:fillRef idx="0">
            <a:scrgbClr r="0" g="0" b="0"/>
          </a:fillRef>
          <a:effectRef idx="0">
            <a:scrgbClr r="0" g="0" b="0"/>
          </a:effectRef>
          <a:fontRef idx="minor">
            <a:schemeClr val="lt1"/>
          </a:fontRef>
        </dgm:style>
      </dgm:prSet>
      <dgm:spPr>
        <a:gradFill flip="none" rotWithShape="0">
          <a:gsLst>
            <a:gs pos="0">
              <a:srgbClr val="002060">
                <a:tint val="66000"/>
                <a:satMod val="160000"/>
              </a:srgbClr>
            </a:gs>
            <a:gs pos="50000">
              <a:srgbClr val="002060">
                <a:tint val="44500"/>
                <a:satMod val="160000"/>
              </a:srgbClr>
            </a:gs>
            <a:gs pos="100000">
              <a:srgbClr val="002060">
                <a:tint val="23500"/>
                <a:satMod val="160000"/>
              </a:srgbClr>
            </a:gs>
          </a:gsLst>
          <a:path path="circle">
            <a:fillToRect t="100000" r="100000"/>
          </a:path>
          <a:tileRect l="-100000" b="-100000"/>
        </a:gradFill>
        <a:ln>
          <a:noFill/>
        </a:ln>
      </dgm:spPr>
      <dgm:t>
        <a:bodyPr anchor="ctr"/>
        <a:lstStyle/>
        <a:p>
          <a:pPr algn="l"/>
          <a:r>
            <a:rPr lang="it-IT" dirty="0"/>
            <a:t>27 Convoluzioni</a:t>
          </a:r>
        </a:p>
      </dgm:t>
    </dgm:pt>
    <dgm:pt modelId="{12F5FCE7-9206-4BE8-AA01-090A4BBB74ED}" type="parTrans" cxnId="{C0F2B357-59B5-4FC8-957D-4D5C4406322B}">
      <dgm:prSet/>
      <dgm:spPr/>
      <dgm:t>
        <a:bodyPr/>
        <a:lstStyle/>
        <a:p>
          <a:endParaRPr lang="it-IT"/>
        </a:p>
      </dgm:t>
    </dgm:pt>
    <dgm:pt modelId="{70606CAA-1409-4D00-B356-85CF46CE37AC}" type="sibTrans" cxnId="{C0F2B357-59B5-4FC8-957D-4D5C4406322B}">
      <dgm:prSet/>
      <dgm:spPr/>
      <dgm:t>
        <a:bodyPr/>
        <a:lstStyle/>
        <a:p>
          <a:endParaRPr lang="it-IT"/>
        </a:p>
      </dgm:t>
    </dgm:pt>
    <dgm:pt modelId="{02E27435-A579-4EB7-BD6F-9BBCF68DAB92}">
      <dgm:prSet phldrT="[Testo]">
        <dgm:style>
          <a:lnRef idx="0">
            <a:scrgbClr r="0" g="0" b="0"/>
          </a:lnRef>
          <a:fillRef idx="0">
            <a:scrgbClr r="0" g="0" b="0"/>
          </a:fillRef>
          <a:effectRef idx="0">
            <a:scrgbClr r="0" g="0" b="0"/>
          </a:effectRef>
          <a:fontRef idx="minor">
            <a:schemeClr val="lt1"/>
          </a:fontRef>
        </dgm:style>
      </dgm:prSet>
      <dgm:spPr>
        <a:gradFill flip="none" rotWithShape="0">
          <a:gsLst>
            <a:gs pos="0">
              <a:srgbClr val="002060">
                <a:tint val="66000"/>
                <a:satMod val="160000"/>
              </a:srgbClr>
            </a:gs>
            <a:gs pos="50000">
              <a:srgbClr val="002060">
                <a:tint val="44500"/>
                <a:satMod val="160000"/>
              </a:srgbClr>
            </a:gs>
            <a:gs pos="100000">
              <a:srgbClr val="002060">
                <a:tint val="23500"/>
                <a:satMod val="160000"/>
              </a:srgbClr>
            </a:gs>
          </a:gsLst>
          <a:path path="circle">
            <a:fillToRect t="100000" r="100000"/>
          </a:path>
          <a:tileRect l="-100000" b="-100000"/>
        </a:gradFill>
        <a:ln>
          <a:noFill/>
        </a:ln>
      </dgm:spPr>
      <dgm:t>
        <a:bodyPr anchor="ctr"/>
        <a:lstStyle/>
        <a:p>
          <a:pPr algn="l"/>
          <a:r>
            <a:rPr lang="it-IT" dirty="0"/>
            <a:t>3 Classificazioni</a:t>
          </a:r>
        </a:p>
      </dgm:t>
    </dgm:pt>
    <dgm:pt modelId="{BFC1F277-6AB1-4A78-973F-67925A1546B6}" type="parTrans" cxnId="{F1569C32-71AC-4D03-81E4-14F972E1D624}">
      <dgm:prSet/>
      <dgm:spPr/>
      <dgm:t>
        <a:bodyPr/>
        <a:lstStyle/>
        <a:p>
          <a:endParaRPr lang="it-IT"/>
        </a:p>
      </dgm:t>
    </dgm:pt>
    <dgm:pt modelId="{B9D20885-B0E9-41A1-89B1-CBB72BFA8D11}" type="sibTrans" cxnId="{F1569C32-71AC-4D03-81E4-14F972E1D624}">
      <dgm:prSet/>
      <dgm:spPr/>
      <dgm:t>
        <a:bodyPr/>
        <a:lstStyle/>
        <a:p>
          <a:endParaRPr lang="it-IT"/>
        </a:p>
      </dgm:t>
    </dgm:pt>
    <dgm:pt modelId="{369A44C9-D39F-45A5-86AC-CC821849802D}">
      <dgm:prSet phldrT="[Testo]"/>
      <dgm:spPr>
        <a:solidFill>
          <a:srgbClr val="00B050"/>
        </a:solidFill>
      </dgm:spPr>
      <dgm:t>
        <a:bodyPr/>
        <a:lstStyle/>
        <a:p>
          <a:r>
            <a:rPr lang="it-IT" dirty="0"/>
            <a:t>4.2 Milioni di Parametri</a:t>
          </a:r>
        </a:p>
      </dgm:t>
    </dgm:pt>
    <dgm:pt modelId="{4CBB8534-4924-4413-A574-194C3E4E42AA}" type="parTrans" cxnId="{ADCB4A62-8175-42CE-9A39-E899B934472E}">
      <dgm:prSet/>
      <dgm:spPr/>
      <dgm:t>
        <a:bodyPr/>
        <a:lstStyle/>
        <a:p>
          <a:endParaRPr lang="it-IT"/>
        </a:p>
      </dgm:t>
    </dgm:pt>
    <dgm:pt modelId="{9AD581B6-5D3D-4F90-A0D3-24DD1BCB8699}" type="sibTrans" cxnId="{ADCB4A62-8175-42CE-9A39-E899B934472E}">
      <dgm:prSet/>
      <dgm:spPr/>
      <dgm:t>
        <a:bodyPr/>
        <a:lstStyle/>
        <a:p>
          <a:endParaRPr lang="it-IT"/>
        </a:p>
      </dgm:t>
    </dgm:pt>
    <dgm:pt modelId="{E5657AFB-05AD-49B3-9953-5510574DF635}">
      <dgm:prSet phldrT="[Testo]"/>
      <dgm:spPr>
        <a:gradFill flip="none" rotWithShape="0">
          <a:gsLst>
            <a:gs pos="0">
              <a:schemeClr val="accent3">
                <a:lumMod val="60000"/>
                <a:lumOff val="40000"/>
                <a:tint val="66000"/>
                <a:satMod val="160000"/>
              </a:schemeClr>
            </a:gs>
            <a:gs pos="50000">
              <a:schemeClr val="accent3">
                <a:lumMod val="60000"/>
                <a:lumOff val="40000"/>
                <a:tint val="44500"/>
                <a:satMod val="160000"/>
              </a:schemeClr>
            </a:gs>
            <a:gs pos="100000">
              <a:schemeClr val="accent3">
                <a:lumMod val="60000"/>
                <a:lumOff val="40000"/>
                <a:tint val="23500"/>
                <a:satMod val="160000"/>
              </a:schemeClr>
            </a:gs>
          </a:gsLst>
          <a:lin ang="10800000" scaled="1"/>
          <a:tileRect/>
        </a:gradFill>
        <a:ln>
          <a:noFill/>
        </a:ln>
      </dgm:spPr>
      <dgm:t>
        <a:bodyPr anchor="ctr"/>
        <a:lstStyle/>
        <a:p>
          <a:r>
            <a:rPr lang="it-IT" dirty="0"/>
            <a:t>Weight</a:t>
          </a:r>
        </a:p>
      </dgm:t>
    </dgm:pt>
    <dgm:pt modelId="{CD6811D4-D66F-426B-BF2E-C619E6180300}" type="parTrans" cxnId="{492311BF-9454-46F5-A382-2F6745B09A97}">
      <dgm:prSet/>
      <dgm:spPr/>
      <dgm:t>
        <a:bodyPr/>
        <a:lstStyle/>
        <a:p>
          <a:endParaRPr lang="it-IT"/>
        </a:p>
      </dgm:t>
    </dgm:pt>
    <dgm:pt modelId="{F9DEB06E-2BF5-416F-A909-9E662B74131B}" type="sibTrans" cxnId="{492311BF-9454-46F5-A382-2F6745B09A97}">
      <dgm:prSet/>
      <dgm:spPr/>
      <dgm:t>
        <a:bodyPr/>
        <a:lstStyle/>
        <a:p>
          <a:endParaRPr lang="it-IT"/>
        </a:p>
      </dgm:t>
    </dgm:pt>
    <dgm:pt modelId="{84AFFD99-A36A-46C1-9024-3F3717B7B41B}">
      <dgm:prSet phldrT="[Testo]"/>
      <dgm:spPr>
        <a:gradFill flip="none" rotWithShape="0">
          <a:gsLst>
            <a:gs pos="0">
              <a:schemeClr val="accent3">
                <a:lumMod val="60000"/>
                <a:lumOff val="40000"/>
                <a:tint val="66000"/>
                <a:satMod val="160000"/>
              </a:schemeClr>
            </a:gs>
            <a:gs pos="50000">
              <a:schemeClr val="accent3">
                <a:lumMod val="60000"/>
                <a:lumOff val="40000"/>
                <a:tint val="44500"/>
                <a:satMod val="160000"/>
              </a:schemeClr>
            </a:gs>
            <a:gs pos="100000">
              <a:schemeClr val="accent3">
                <a:lumMod val="60000"/>
                <a:lumOff val="40000"/>
                <a:tint val="23500"/>
                <a:satMod val="160000"/>
              </a:schemeClr>
            </a:gs>
          </a:gsLst>
          <a:lin ang="10800000" scaled="1"/>
          <a:tileRect/>
        </a:gradFill>
        <a:ln>
          <a:noFill/>
        </a:ln>
      </dgm:spPr>
      <dgm:t>
        <a:bodyPr anchor="ctr"/>
        <a:lstStyle/>
        <a:p>
          <a:r>
            <a:rPr lang="it-IT" dirty="0"/>
            <a:t>No </a:t>
          </a:r>
          <a:r>
            <a:rPr lang="it-IT" dirty="0" err="1"/>
            <a:t>Bias</a:t>
          </a:r>
          <a:endParaRPr lang="it-IT" dirty="0"/>
        </a:p>
      </dgm:t>
    </dgm:pt>
    <dgm:pt modelId="{8596730A-24C1-46BA-8034-293146BA04DD}" type="parTrans" cxnId="{B98A64FA-0910-4967-91BA-0C91C528F4BF}">
      <dgm:prSet/>
      <dgm:spPr/>
      <dgm:t>
        <a:bodyPr/>
        <a:lstStyle/>
        <a:p>
          <a:endParaRPr lang="it-IT"/>
        </a:p>
      </dgm:t>
    </dgm:pt>
    <dgm:pt modelId="{B7C0140C-0C6E-4488-9F16-FFA2DFD8B862}" type="sibTrans" cxnId="{B98A64FA-0910-4967-91BA-0C91C528F4BF}">
      <dgm:prSet/>
      <dgm:spPr/>
      <dgm:t>
        <a:bodyPr/>
        <a:lstStyle/>
        <a:p>
          <a:endParaRPr lang="it-IT"/>
        </a:p>
      </dgm:t>
    </dgm:pt>
    <dgm:pt modelId="{E1C9BB14-977E-4E3B-B46B-543BF300C23F}" type="pres">
      <dgm:prSet presAssocID="{FAA87EB4-D0B7-427D-9C18-979E5A55A913}" presName="diagram" presStyleCnt="0">
        <dgm:presLayoutVars>
          <dgm:chPref val="1"/>
          <dgm:dir/>
          <dgm:animOne val="branch"/>
          <dgm:animLvl val="lvl"/>
          <dgm:resizeHandles/>
        </dgm:presLayoutVars>
      </dgm:prSet>
      <dgm:spPr/>
    </dgm:pt>
    <dgm:pt modelId="{980BAC5E-95E6-49D3-96E7-1454AAFB2A65}" type="pres">
      <dgm:prSet presAssocID="{B4B1D9BF-B93D-4043-973A-CDACEC363771}" presName="root" presStyleCnt="0"/>
      <dgm:spPr/>
    </dgm:pt>
    <dgm:pt modelId="{428C15DD-7434-439E-874C-3238C8985486}" type="pres">
      <dgm:prSet presAssocID="{B4B1D9BF-B93D-4043-973A-CDACEC363771}" presName="rootComposite" presStyleCnt="0"/>
      <dgm:spPr/>
    </dgm:pt>
    <dgm:pt modelId="{3CD28816-651C-4631-B0FF-52DCC1669BF2}" type="pres">
      <dgm:prSet presAssocID="{B4B1D9BF-B93D-4043-973A-CDACEC363771}" presName="rootText" presStyleLbl="node1" presStyleIdx="0" presStyleCnt="2"/>
      <dgm:spPr/>
    </dgm:pt>
    <dgm:pt modelId="{67B93AB6-495E-4A84-A0C0-9DD240B378F8}" type="pres">
      <dgm:prSet presAssocID="{B4B1D9BF-B93D-4043-973A-CDACEC363771}" presName="rootConnector" presStyleLbl="node1" presStyleIdx="0" presStyleCnt="2"/>
      <dgm:spPr/>
    </dgm:pt>
    <dgm:pt modelId="{F8CA8C89-AD40-4598-A224-7F37AEB0B357}" type="pres">
      <dgm:prSet presAssocID="{B4B1D9BF-B93D-4043-973A-CDACEC363771}" presName="childShape" presStyleCnt="0"/>
      <dgm:spPr/>
    </dgm:pt>
    <dgm:pt modelId="{5D31254E-BE90-4D91-B20E-052F2DDF3848}" type="pres">
      <dgm:prSet presAssocID="{12F5FCE7-9206-4BE8-AA01-090A4BBB74ED}" presName="Name13" presStyleLbl="parChTrans1D2" presStyleIdx="0" presStyleCnt="4"/>
      <dgm:spPr/>
    </dgm:pt>
    <dgm:pt modelId="{80344FE4-0A3C-42C4-B71A-B2FCB4B82FBB}" type="pres">
      <dgm:prSet presAssocID="{BC1DA43B-29D5-4819-BF9C-F7731B3A9433}" presName="childText" presStyleLbl="bgAcc1" presStyleIdx="0" presStyleCnt="4">
        <dgm:presLayoutVars>
          <dgm:bulletEnabled val="1"/>
        </dgm:presLayoutVars>
      </dgm:prSet>
      <dgm:spPr/>
    </dgm:pt>
    <dgm:pt modelId="{E6CE62EF-A2AE-4579-A16B-8C58E0EA5400}" type="pres">
      <dgm:prSet presAssocID="{BFC1F277-6AB1-4A78-973F-67925A1546B6}" presName="Name13" presStyleLbl="parChTrans1D2" presStyleIdx="1" presStyleCnt="4"/>
      <dgm:spPr/>
    </dgm:pt>
    <dgm:pt modelId="{DDFCDFDF-43A8-4648-9339-205B8E0620BF}" type="pres">
      <dgm:prSet presAssocID="{02E27435-A579-4EB7-BD6F-9BBCF68DAB92}" presName="childText" presStyleLbl="bgAcc1" presStyleIdx="1" presStyleCnt="4">
        <dgm:presLayoutVars>
          <dgm:bulletEnabled val="1"/>
        </dgm:presLayoutVars>
      </dgm:prSet>
      <dgm:spPr/>
    </dgm:pt>
    <dgm:pt modelId="{15653AF2-8928-4B1B-BCCC-4C0667B1C5D7}" type="pres">
      <dgm:prSet presAssocID="{369A44C9-D39F-45A5-86AC-CC821849802D}" presName="root" presStyleCnt="0"/>
      <dgm:spPr/>
    </dgm:pt>
    <dgm:pt modelId="{6400B5FB-DFE8-4E10-8D7E-BC09DB5CD9BF}" type="pres">
      <dgm:prSet presAssocID="{369A44C9-D39F-45A5-86AC-CC821849802D}" presName="rootComposite" presStyleCnt="0"/>
      <dgm:spPr/>
    </dgm:pt>
    <dgm:pt modelId="{50111412-9DF5-4F08-BF01-C2BCF385C97D}" type="pres">
      <dgm:prSet presAssocID="{369A44C9-D39F-45A5-86AC-CC821849802D}" presName="rootText" presStyleLbl="node1" presStyleIdx="1" presStyleCnt="2"/>
      <dgm:spPr/>
    </dgm:pt>
    <dgm:pt modelId="{B5A5088A-6B46-42B4-AC40-4DB5D74C5C38}" type="pres">
      <dgm:prSet presAssocID="{369A44C9-D39F-45A5-86AC-CC821849802D}" presName="rootConnector" presStyleLbl="node1" presStyleIdx="1" presStyleCnt="2"/>
      <dgm:spPr/>
    </dgm:pt>
    <dgm:pt modelId="{C33FDFA3-3CC0-481C-B3E5-96C41D846986}" type="pres">
      <dgm:prSet presAssocID="{369A44C9-D39F-45A5-86AC-CC821849802D}" presName="childShape" presStyleCnt="0"/>
      <dgm:spPr/>
    </dgm:pt>
    <dgm:pt modelId="{81A9EB56-678D-47F1-AB53-CAFF98E9A785}" type="pres">
      <dgm:prSet presAssocID="{CD6811D4-D66F-426B-BF2E-C619E6180300}" presName="Name13" presStyleLbl="parChTrans1D2" presStyleIdx="2" presStyleCnt="4"/>
      <dgm:spPr/>
    </dgm:pt>
    <dgm:pt modelId="{0C89DC97-EEC3-4A52-9AE9-3F63D4B48050}" type="pres">
      <dgm:prSet presAssocID="{E5657AFB-05AD-49B3-9953-5510574DF635}" presName="childText" presStyleLbl="bgAcc1" presStyleIdx="2" presStyleCnt="4">
        <dgm:presLayoutVars>
          <dgm:bulletEnabled val="1"/>
        </dgm:presLayoutVars>
      </dgm:prSet>
      <dgm:spPr/>
    </dgm:pt>
    <dgm:pt modelId="{20F6C068-5C2C-41BE-B867-C75E0B3BDEC7}" type="pres">
      <dgm:prSet presAssocID="{8596730A-24C1-46BA-8034-293146BA04DD}" presName="Name13" presStyleLbl="parChTrans1D2" presStyleIdx="3" presStyleCnt="4"/>
      <dgm:spPr/>
    </dgm:pt>
    <dgm:pt modelId="{AD34D490-88AA-4042-9262-EEB60E097167}" type="pres">
      <dgm:prSet presAssocID="{84AFFD99-A36A-46C1-9024-3F3717B7B41B}" presName="childText" presStyleLbl="bgAcc1" presStyleIdx="3" presStyleCnt="4">
        <dgm:presLayoutVars>
          <dgm:bulletEnabled val="1"/>
        </dgm:presLayoutVars>
      </dgm:prSet>
      <dgm:spPr/>
    </dgm:pt>
  </dgm:ptLst>
  <dgm:cxnLst>
    <dgm:cxn modelId="{C2979E17-1476-4ED3-B6F9-06C9390E3FCD}" type="presOf" srcId="{CD6811D4-D66F-426B-BF2E-C619E6180300}" destId="{81A9EB56-678D-47F1-AB53-CAFF98E9A785}" srcOrd="0" destOrd="0" presId="urn:microsoft.com/office/officeart/2005/8/layout/hierarchy3"/>
    <dgm:cxn modelId="{7FE0831E-7801-4061-8A9D-5D06C8C336AA}" type="presOf" srcId="{BFC1F277-6AB1-4A78-973F-67925A1546B6}" destId="{E6CE62EF-A2AE-4579-A16B-8C58E0EA5400}" srcOrd="0" destOrd="0" presId="urn:microsoft.com/office/officeart/2005/8/layout/hierarchy3"/>
    <dgm:cxn modelId="{E86BEC29-E2A8-4159-84B9-99A580A0555A}" type="presOf" srcId="{369A44C9-D39F-45A5-86AC-CC821849802D}" destId="{50111412-9DF5-4F08-BF01-C2BCF385C97D}" srcOrd="0" destOrd="0" presId="urn:microsoft.com/office/officeart/2005/8/layout/hierarchy3"/>
    <dgm:cxn modelId="{4BFA6C2C-883E-45DB-883E-96EFE1497E02}" type="presOf" srcId="{B4B1D9BF-B93D-4043-973A-CDACEC363771}" destId="{67B93AB6-495E-4A84-A0C0-9DD240B378F8}" srcOrd="1" destOrd="0" presId="urn:microsoft.com/office/officeart/2005/8/layout/hierarchy3"/>
    <dgm:cxn modelId="{F1569C32-71AC-4D03-81E4-14F972E1D624}" srcId="{B4B1D9BF-B93D-4043-973A-CDACEC363771}" destId="{02E27435-A579-4EB7-BD6F-9BBCF68DAB92}" srcOrd="1" destOrd="0" parTransId="{BFC1F277-6AB1-4A78-973F-67925A1546B6}" sibTransId="{B9D20885-B0E9-41A1-89B1-CBB72BFA8D11}"/>
    <dgm:cxn modelId="{ADCB4A62-8175-42CE-9A39-E899B934472E}" srcId="{FAA87EB4-D0B7-427D-9C18-979E5A55A913}" destId="{369A44C9-D39F-45A5-86AC-CC821849802D}" srcOrd="1" destOrd="0" parTransId="{4CBB8534-4924-4413-A574-194C3E4E42AA}" sibTransId="{9AD581B6-5D3D-4F90-A0D3-24DD1BCB8699}"/>
    <dgm:cxn modelId="{D449D262-41E5-4BCD-9225-13AB3D3A08AA}" type="presOf" srcId="{369A44C9-D39F-45A5-86AC-CC821849802D}" destId="{B5A5088A-6B46-42B4-AC40-4DB5D74C5C38}" srcOrd="1" destOrd="0" presId="urn:microsoft.com/office/officeart/2005/8/layout/hierarchy3"/>
    <dgm:cxn modelId="{DC7AC56A-F0A3-4FD9-8E6A-1F8F46CBFB1F}" type="presOf" srcId="{12F5FCE7-9206-4BE8-AA01-090A4BBB74ED}" destId="{5D31254E-BE90-4D91-B20E-052F2DDF3848}" srcOrd="0" destOrd="0" presId="urn:microsoft.com/office/officeart/2005/8/layout/hierarchy3"/>
    <dgm:cxn modelId="{26568250-EA27-4799-8AE0-CD19E223DA65}" type="presOf" srcId="{84AFFD99-A36A-46C1-9024-3F3717B7B41B}" destId="{AD34D490-88AA-4042-9262-EEB60E097167}" srcOrd="0" destOrd="0" presId="urn:microsoft.com/office/officeart/2005/8/layout/hierarchy3"/>
    <dgm:cxn modelId="{C0F2B357-59B5-4FC8-957D-4D5C4406322B}" srcId="{B4B1D9BF-B93D-4043-973A-CDACEC363771}" destId="{BC1DA43B-29D5-4819-BF9C-F7731B3A9433}" srcOrd="0" destOrd="0" parTransId="{12F5FCE7-9206-4BE8-AA01-090A4BBB74ED}" sibTransId="{70606CAA-1409-4D00-B356-85CF46CE37AC}"/>
    <dgm:cxn modelId="{DFA36381-7298-437E-9C2A-0EC8C85B0E8B}" type="presOf" srcId="{8596730A-24C1-46BA-8034-293146BA04DD}" destId="{20F6C068-5C2C-41BE-B867-C75E0B3BDEC7}" srcOrd="0" destOrd="0" presId="urn:microsoft.com/office/officeart/2005/8/layout/hierarchy3"/>
    <dgm:cxn modelId="{C08CC39C-3234-4E8F-BA42-EDFC10A6B588}" type="presOf" srcId="{B4B1D9BF-B93D-4043-973A-CDACEC363771}" destId="{3CD28816-651C-4631-B0FF-52DCC1669BF2}" srcOrd="0" destOrd="0" presId="urn:microsoft.com/office/officeart/2005/8/layout/hierarchy3"/>
    <dgm:cxn modelId="{AB24E79C-D0CA-4E84-AC41-11573F809A23}" type="presOf" srcId="{02E27435-A579-4EB7-BD6F-9BBCF68DAB92}" destId="{DDFCDFDF-43A8-4648-9339-205B8E0620BF}" srcOrd="0" destOrd="0" presId="urn:microsoft.com/office/officeart/2005/8/layout/hierarchy3"/>
    <dgm:cxn modelId="{14B1F2B9-F48D-4A5E-9DB5-761B85B6C815}" type="presOf" srcId="{FAA87EB4-D0B7-427D-9C18-979E5A55A913}" destId="{E1C9BB14-977E-4E3B-B46B-543BF300C23F}" srcOrd="0" destOrd="0" presId="urn:microsoft.com/office/officeart/2005/8/layout/hierarchy3"/>
    <dgm:cxn modelId="{492311BF-9454-46F5-A382-2F6745B09A97}" srcId="{369A44C9-D39F-45A5-86AC-CC821849802D}" destId="{E5657AFB-05AD-49B3-9953-5510574DF635}" srcOrd="0" destOrd="0" parTransId="{CD6811D4-D66F-426B-BF2E-C619E6180300}" sibTransId="{F9DEB06E-2BF5-416F-A909-9E662B74131B}"/>
    <dgm:cxn modelId="{FFD716CF-4FF4-4388-AD06-C7044D7CC581}" type="presOf" srcId="{E5657AFB-05AD-49B3-9953-5510574DF635}" destId="{0C89DC97-EEC3-4A52-9AE9-3F63D4B48050}" srcOrd="0" destOrd="0" presId="urn:microsoft.com/office/officeart/2005/8/layout/hierarchy3"/>
    <dgm:cxn modelId="{7EFF7BD3-9AC2-4B95-B063-38AA92D28D27}" srcId="{FAA87EB4-D0B7-427D-9C18-979E5A55A913}" destId="{B4B1D9BF-B93D-4043-973A-CDACEC363771}" srcOrd="0" destOrd="0" parTransId="{E4A57F40-EEEE-4B27-BF40-65CA032BC349}" sibTransId="{71F77CA2-CF64-46E2-8E1B-FBD0F9A956D2}"/>
    <dgm:cxn modelId="{084726EF-75EF-4345-A0E2-9686442296F2}" type="presOf" srcId="{BC1DA43B-29D5-4819-BF9C-F7731B3A9433}" destId="{80344FE4-0A3C-42C4-B71A-B2FCB4B82FBB}" srcOrd="0" destOrd="0" presId="urn:microsoft.com/office/officeart/2005/8/layout/hierarchy3"/>
    <dgm:cxn modelId="{B98A64FA-0910-4967-91BA-0C91C528F4BF}" srcId="{369A44C9-D39F-45A5-86AC-CC821849802D}" destId="{84AFFD99-A36A-46C1-9024-3F3717B7B41B}" srcOrd="1" destOrd="0" parTransId="{8596730A-24C1-46BA-8034-293146BA04DD}" sibTransId="{B7C0140C-0C6E-4488-9F16-FFA2DFD8B862}"/>
    <dgm:cxn modelId="{E131302A-5788-4387-A689-D65EDD754229}" type="presParOf" srcId="{E1C9BB14-977E-4E3B-B46B-543BF300C23F}" destId="{980BAC5E-95E6-49D3-96E7-1454AAFB2A65}" srcOrd="0" destOrd="0" presId="urn:microsoft.com/office/officeart/2005/8/layout/hierarchy3"/>
    <dgm:cxn modelId="{7E5768D1-AA9A-41E0-8B6D-087B3DD06710}" type="presParOf" srcId="{980BAC5E-95E6-49D3-96E7-1454AAFB2A65}" destId="{428C15DD-7434-439E-874C-3238C8985486}" srcOrd="0" destOrd="0" presId="urn:microsoft.com/office/officeart/2005/8/layout/hierarchy3"/>
    <dgm:cxn modelId="{AA9F75B4-876E-409E-9909-7A82432BF914}" type="presParOf" srcId="{428C15DD-7434-439E-874C-3238C8985486}" destId="{3CD28816-651C-4631-B0FF-52DCC1669BF2}" srcOrd="0" destOrd="0" presId="urn:microsoft.com/office/officeart/2005/8/layout/hierarchy3"/>
    <dgm:cxn modelId="{91DB3C84-B589-47A6-BB63-DCFE337CEF96}" type="presParOf" srcId="{428C15DD-7434-439E-874C-3238C8985486}" destId="{67B93AB6-495E-4A84-A0C0-9DD240B378F8}" srcOrd="1" destOrd="0" presId="urn:microsoft.com/office/officeart/2005/8/layout/hierarchy3"/>
    <dgm:cxn modelId="{676754B6-D003-4D3B-98BC-3FC7B6D83E1E}" type="presParOf" srcId="{980BAC5E-95E6-49D3-96E7-1454AAFB2A65}" destId="{F8CA8C89-AD40-4598-A224-7F37AEB0B357}" srcOrd="1" destOrd="0" presId="urn:microsoft.com/office/officeart/2005/8/layout/hierarchy3"/>
    <dgm:cxn modelId="{BC3C20BC-818F-4466-895C-CF9352BE7B19}" type="presParOf" srcId="{F8CA8C89-AD40-4598-A224-7F37AEB0B357}" destId="{5D31254E-BE90-4D91-B20E-052F2DDF3848}" srcOrd="0" destOrd="0" presId="urn:microsoft.com/office/officeart/2005/8/layout/hierarchy3"/>
    <dgm:cxn modelId="{73FB2DE9-7B8D-4B7E-B351-0C4A1037B416}" type="presParOf" srcId="{F8CA8C89-AD40-4598-A224-7F37AEB0B357}" destId="{80344FE4-0A3C-42C4-B71A-B2FCB4B82FBB}" srcOrd="1" destOrd="0" presId="urn:microsoft.com/office/officeart/2005/8/layout/hierarchy3"/>
    <dgm:cxn modelId="{AA958762-605F-4A82-AD16-24F1C53ACF4B}" type="presParOf" srcId="{F8CA8C89-AD40-4598-A224-7F37AEB0B357}" destId="{E6CE62EF-A2AE-4579-A16B-8C58E0EA5400}" srcOrd="2" destOrd="0" presId="urn:microsoft.com/office/officeart/2005/8/layout/hierarchy3"/>
    <dgm:cxn modelId="{63ACA641-C9F3-43F8-9770-30032CDD9B8E}" type="presParOf" srcId="{F8CA8C89-AD40-4598-A224-7F37AEB0B357}" destId="{DDFCDFDF-43A8-4648-9339-205B8E0620BF}" srcOrd="3" destOrd="0" presId="urn:microsoft.com/office/officeart/2005/8/layout/hierarchy3"/>
    <dgm:cxn modelId="{978071DD-28B0-4F94-B3E1-A13220F4132C}" type="presParOf" srcId="{E1C9BB14-977E-4E3B-B46B-543BF300C23F}" destId="{15653AF2-8928-4B1B-BCCC-4C0667B1C5D7}" srcOrd="1" destOrd="0" presId="urn:microsoft.com/office/officeart/2005/8/layout/hierarchy3"/>
    <dgm:cxn modelId="{F0A069A2-51BA-4FB7-821F-EE8FA41B3B29}" type="presParOf" srcId="{15653AF2-8928-4B1B-BCCC-4C0667B1C5D7}" destId="{6400B5FB-DFE8-4E10-8D7E-BC09DB5CD9BF}" srcOrd="0" destOrd="0" presId="urn:microsoft.com/office/officeart/2005/8/layout/hierarchy3"/>
    <dgm:cxn modelId="{19A4DEA8-BB3A-4DD5-BA79-E50B34CDCD87}" type="presParOf" srcId="{6400B5FB-DFE8-4E10-8D7E-BC09DB5CD9BF}" destId="{50111412-9DF5-4F08-BF01-C2BCF385C97D}" srcOrd="0" destOrd="0" presId="urn:microsoft.com/office/officeart/2005/8/layout/hierarchy3"/>
    <dgm:cxn modelId="{2A173961-1433-41B3-AFAF-7814E676BDA6}" type="presParOf" srcId="{6400B5FB-DFE8-4E10-8D7E-BC09DB5CD9BF}" destId="{B5A5088A-6B46-42B4-AC40-4DB5D74C5C38}" srcOrd="1" destOrd="0" presId="urn:microsoft.com/office/officeart/2005/8/layout/hierarchy3"/>
    <dgm:cxn modelId="{31DCDF2B-6C7F-4DA4-9AA5-65CD1629A75F}" type="presParOf" srcId="{15653AF2-8928-4B1B-BCCC-4C0667B1C5D7}" destId="{C33FDFA3-3CC0-481C-B3E5-96C41D846986}" srcOrd="1" destOrd="0" presId="urn:microsoft.com/office/officeart/2005/8/layout/hierarchy3"/>
    <dgm:cxn modelId="{178904FA-AD9E-4C8F-93D8-5D3D4E56DD2D}" type="presParOf" srcId="{C33FDFA3-3CC0-481C-B3E5-96C41D846986}" destId="{81A9EB56-678D-47F1-AB53-CAFF98E9A785}" srcOrd="0" destOrd="0" presId="urn:microsoft.com/office/officeart/2005/8/layout/hierarchy3"/>
    <dgm:cxn modelId="{E7585F99-C714-42AA-B2A2-6FD8182D040F}" type="presParOf" srcId="{C33FDFA3-3CC0-481C-B3E5-96C41D846986}" destId="{0C89DC97-EEC3-4A52-9AE9-3F63D4B48050}" srcOrd="1" destOrd="0" presId="urn:microsoft.com/office/officeart/2005/8/layout/hierarchy3"/>
    <dgm:cxn modelId="{80445C35-43E9-426C-93AB-AA1A5284DBA8}" type="presParOf" srcId="{C33FDFA3-3CC0-481C-B3E5-96C41D846986}" destId="{20F6C068-5C2C-41BE-B867-C75E0B3BDEC7}" srcOrd="2" destOrd="0" presId="urn:microsoft.com/office/officeart/2005/8/layout/hierarchy3"/>
    <dgm:cxn modelId="{AA45F9AE-4769-4479-929C-8FADA9D64A82}" type="presParOf" srcId="{C33FDFA3-3CC0-481C-B3E5-96C41D846986}" destId="{AD34D490-88AA-4042-9262-EEB60E097167}" srcOrd="3" destOrd="0" presId="urn:microsoft.com/office/officeart/2005/8/layout/hierarchy3"/>
  </dgm:cxnLst>
  <dgm:bg/>
  <dgm:whole/>
  <dgm:extLst>
    <a:ext uri="http://schemas.microsoft.com/office/drawing/2008/diagram">
      <dsp:dataModelExt xmlns:dsp="http://schemas.microsoft.com/office/drawing/2008/diagram" relId="rId5"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9DB4DD3E-1590-4B5F-A183-A851F39A244B}"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it-IT"/>
        </a:p>
      </dgm:t>
    </dgm:pt>
    <dgm:pt modelId="{5BABAF25-3464-4B16-9E76-D6A2C61E1A86}">
      <dgm:prSet phldrT="[Testo]"/>
      <dgm:spPr>
        <a:solidFill>
          <a:srgbClr val="0070C0"/>
        </a:solidFill>
      </dgm:spPr>
      <dgm:t>
        <a:bodyPr/>
        <a:lstStyle/>
        <a:p>
          <a:r>
            <a:rPr lang="it-IT" dirty="0" err="1"/>
            <a:t>Width</a:t>
          </a:r>
          <a:r>
            <a:rPr lang="it-IT" dirty="0"/>
            <a:t> </a:t>
          </a:r>
          <a:r>
            <a:rPr lang="it-IT" dirty="0" err="1"/>
            <a:t>Multiplier</a:t>
          </a:r>
          <a:r>
            <a:rPr lang="it-IT" dirty="0"/>
            <a:t> </a:t>
          </a:r>
          <a:r>
            <a:rPr lang="it-IT" dirty="0">
              <a:latin typeface="Calibri" panose="020F0502020204030204" pitchFamily="34" charset="0"/>
              <a:cs typeface="Calibri" panose="020F0502020204030204" pitchFamily="34" charset="0"/>
            </a:rPr>
            <a:t>→ </a:t>
          </a:r>
          <a:r>
            <a:rPr lang="el-GR" dirty="0"/>
            <a:t>α</a:t>
          </a:r>
          <a:r>
            <a:rPr lang="it-IT" dirty="0"/>
            <a:t> </a:t>
          </a:r>
        </a:p>
      </dgm:t>
    </dgm:pt>
    <dgm:pt modelId="{95D72E15-648D-421A-A782-EB53A780D184}" type="parTrans" cxnId="{4E6320B7-A3E6-46D5-89E4-93C531863D77}">
      <dgm:prSet/>
      <dgm:spPr/>
      <dgm:t>
        <a:bodyPr/>
        <a:lstStyle/>
        <a:p>
          <a:endParaRPr lang="it-IT"/>
        </a:p>
      </dgm:t>
    </dgm:pt>
    <dgm:pt modelId="{B938C985-A816-40B8-972D-D5E46CAC30DA}" type="sibTrans" cxnId="{4E6320B7-A3E6-46D5-89E4-93C531863D77}">
      <dgm:prSet/>
      <dgm:spPr/>
      <dgm:t>
        <a:bodyPr/>
        <a:lstStyle/>
        <a:p>
          <a:endParaRPr lang="it-IT"/>
        </a:p>
      </dgm:t>
    </dgm:pt>
    <dgm:pt modelId="{8F965E47-F99C-4C6A-9265-51E2BB2FF1CD}">
      <dgm:prSet phldrT="[Testo]"/>
      <dgm:spPr>
        <a:solidFill>
          <a:srgbClr val="0070C0"/>
        </a:solidFill>
      </dgm:spPr>
      <dgm:t>
        <a:bodyPr/>
        <a:lstStyle/>
        <a:p>
          <a:r>
            <a:rPr lang="it-IT" dirty="0"/>
            <a:t>Resolution </a:t>
          </a:r>
          <a:r>
            <a:rPr lang="it-IT" dirty="0" err="1"/>
            <a:t>Multiplier</a:t>
          </a:r>
          <a:r>
            <a:rPr lang="it-IT" dirty="0"/>
            <a:t> </a:t>
          </a:r>
          <a:r>
            <a:rPr lang="it-IT" dirty="0">
              <a:latin typeface="Calibri" panose="020F0502020204030204" pitchFamily="34" charset="0"/>
              <a:cs typeface="Calibri" panose="020F0502020204030204" pitchFamily="34" charset="0"/>
            </a:rPr>
            <a:t>→ </a:t>
          </a:r>
          <a:r>
            <a:rPr lang="el-GR" dirty="0"/>
            <a:t>ρ</a:t>
          </a:r>
          <a:endParaRPr lang="it-IT" dirty="0"/>
        </a:p>
      </dgm:t>
    </dgm:pt>
    <dgm:pt modelId="{6C1D271B-FEDD-4100-B0BB-410857B75936}" type="parTrans" cxnId="{3A4FDB60-6245-40E5-BEA1-B4CF41B45989}">
      <dgm:prSet/>
      <dgm:spPr/>
      <dgm:t>
        <a:bodyPr/>
        <a:lstStyle/>
        <a:p>
          <a:endParaRPr lang="it-IT"/>
        </a:p>
      </dgm:t>
    </dgm:pt>
    <dgm:pt modelId="{2432E2F2-DDCB-4671-A4BA-4C68AA94E6DC}" type="sibTrans" cxnId="{3A4FDB60-6245-40E5-BEA1-B4CF41B45989}">
      <dgm:prSet/>
      <dgm:spPr/>
      <dgm:t>
        <a:bodyPr/>
        <a:lstStyle/>
        <a:p>
          <a:endParaRPr lang="it-IT"/>
        </a:p>
      </dgm:t>
    </dgm:pt>
    <dgm:pt modelId="{897F022C-2ADE-4FF5-9DEA-B0BD3B1E19AB}" type="pres">
      <dgm:prSet presAssocID="{9DB4DD3E-1590-4B5F-A183-A851F39A244B}" presName="linear" presStyleCnt="0">
        <dgm:presLayoutVars>
          <dgm:animLvl val="lvl"/>
          <dgm:resizeHandles val="exact"/>
        </dgm:presLayoutVars>
      </dgm:prSet>
      <dgm:spPr/>
    </dgm:pt>
    <dgm:pt modelId="{4A9D5062-2442-4C67-8A12-EBAFB26CC384}" type="pres">
      <dgm:prSet presAssocID="{5BABAF25-3464-4B16-9E76-D6A2C61E1A86}" presName="parentText" presStyleLbl="node1" presStyleIdx="0" presStyleCnt="2">
        <dgm:presLayoutVars>
          <dgm:chMax val="0"/>
          <dgm:bulletEnabled val="1"/>
        </dgm:presLayoutVars>
      </dgm:prSet>
      <dgm:spPr/>
    </dgm:pt>
    <dgm:pt modelId="{D8C63941-69A6-489F-84FB-9A77B9393FB4}" type="pres">
      <dgm:prSet presAssocID="{B938C985-A816-40B8-972D-D5E46CAC30DA}" presName="spacer" presStyleCnt="0"/>
      <dgm:spPr/>
    </dgm:pt>
    <dgm:pt modelId="{3107AB48-8C7F-4000-9314-0E5BBC794682}" type="pres">
      <dgm:prSet presAssocID="{8F965E47-F99C-4C6A-9265-51E2BB2FF1CD}" presName="parentText" presStyleLbl="node1" presStyleIdx="1" presStyleCnt="2">
        <dgm:presLayoutVars>
          <dgm:chMax val="0"/>
          <dgm:bulletEnabled val="1"/>
        </dgm:presLayoutVars>
      </dgm:prSet>
      <dgm:spPr/>
    </dgm:pt>
  </dgm:ptLst>
  <dgm:cxnLst>
    <dgm:cxn modelId="{3A4FDB60-6245-40E5-BEA1-B4CF41B45989}" srcId="{9DB4DD3E-1590-4B5F-A183-A851F39A244B}" destId="{8F965E47-F99C-4C6A-9265-51E2BB2FF1CD}" srcOrd="1" destOrd="0" parTransId="{6C1D271B-FEDD-4100-B0BB-410857B75936}" sibTransId="{2432E2F2-DDCB-4671-A4BA-4C68AA94E6DC}"/>
    <dgm:cxn modelId="{CC1A254B-EBE7-40BB-9FED-2918B58978B5}" type="presOf" srcId="{5BABAF25-3464-4B16-9E76-D6A2C61E1A86}" destId="{4A9D5062-2442-4C67-8A12-EBAFB26CC384}" srcOrd="0" destOrd="0" presId="urn:microsoft.com/office/officeart/2005/8/layout/vList2"/>
    <dgm:cxn modelId="{7B80CDAD-F314-45CB-9B5B-F0E61D06063C}" type="presOf" srcId="{8F965E47-F99C-4C6A-9265-51E2BB2FF1CD}" destId="{3107AB48-8C7F-4000-9314-0E5BBC794682}" srcOrd="0" destOrd="0" presId="urn:microsoft.com/office/officeart/2005/8/layout/vList2"/>
    <dgm:cxn modelId="{4E6320B7-A3E6-46D5-89E4-93C531863D77}" srcId="{9DB4DD3E-1590-4B5F-A183-A851F39A244B}" destId="{5BABAF25-3464-4B16-9E76-D6A2C61E1A86}" srcOrd="0" destOrd="0" parTransId="{95D72E15-648D-421A-A782-EB53A780D184}" sibTransId="{B938C985-A816-40B8-972D-D5E46CAC30DA}"/>
    <dgm:cxn modelId="{0CA731DF-D477-4B38-92C0-732117F9766F}" type="presOf" srcId="{9DB4DD3E-1590-4B5F-A183-A851F39A244B}" destId="{897F022C-2ADE-4FF5-9DEA-B0BD3B1E19AB}" srcOrd="0" destOrd="0" presId="urn:microsoft.com/office/officeart/2005/8/layout/vList2"/>
    <dgm:cxn modelId="{DB4BB2C1-E8CC-4285-B814-BEA55C866F0B}" type="presParOf" srcId="{897F022C-2ADE-4FF5-9DEA-B0BD3B1E19AB}" destId="{4A9D5062-2442-4C67-8A12-EBAFB26CC384}" srcOrd="0" destOrd="0" presId="urn:microsoft.com/office/officeart/2005/8/layout/vList2"/>
    <dgm:cxn modelId="{68845866-7655-476C-ADBD-2141A15CCCCC}" type="presParOf" srcId="{897F022C-2ADE-4FF5-9DEA-B0BD3B1E19AB}" destId="{D8C63941-69A6-489F-84FB-9A77B9393FB4}" srcOrd="1" destOrd="0" presId="urn:microsoft.com/office/officeart/2005/8/layout/vList2"/>
    <dgm:cxn modelId="{F0C68E34-5BE7-4D09-8D0C-826F7766CD59}" type="presParOf" srcId="{897F022C-2ADE-4FF5-9DEA-B0BD3B1E19AB}" destId="{3107AB48-8C7F-4000-9314-0E5BBC794682}" srcOrd="2"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2EFEBDA7-E2EE-4BCC-B575-6A7F5B72D70D}" type="doc">
      <dgm:prSet loTypeId="urn:microsoft.com/office/officeart/2005/8/layout/hList9" loCatId="list" qsTypeId="urn:microsoft.com/office/officeart/2005/8/quickstyle/simple5" qsCatId="simple" csTypeId="urn:microsoft.com/office/officeart/2005/8/colors/colorful1" csCatId="colorful" phldr="1"/>
      <dgm:spPr/>
      <dgm:t>
        <a:bodyPr/>
        <a:lstStyle/>
        <a:p>
          <a:endParaRPr lang="it-IT"/>
        </a:p>
      </dgm:t>
    </dgm:pt>
    <dgm:pt modelId="{A151AFB3-1929-41F9-BAB9-563B600D214A}">
      <dgm:prSet phldrT="[Testo]"/>
      <dgm:spPr/>
      <dgm:t>
        <a:bodyPr/>
        <a:lstStyle/>
        <a:p>
          <a:r>
            <a:rPr lang="it-IT" dirty="0"/>
            <a:t>Post-Training</a:t>
          </a:r>
        </a:p>
      </dgm:t>
    </dgm:pt>
    <dgm:pt modelId="{21066341-E429-4979-83D8-221067FCAD2F}" type="parTrans" cxnId="{7E5AE4B7-8764-4398-9B02-C4662D72EAFE}">
      <dgm:prSet/>
      <dgm:spPr/>
      <dgm:t>
        <a:bodyPr/>
        <a:lstStyle/>
        <a:p>
          <a:endParaRPr lang="it-IT"/>
        </a:p>
      </dgm:t>
    </dgm:pt>
    <dgm:pt modelId="{02B83382-D5C9-4351-9DF9-4704217D4B5C}" type="sibTrans" cxnId="{7E5AE4B7-8764-4398-9B02-C4662D72EAFE}">
      <dgm:prSet/>
      <dgm:spPr/>
      <dgm:t>
        <a:bodyPr/>
        <a:lstStyle/>
        <a:p>
          <a:endParaRPr lang="it-IT"/>
        </a:p>
      </dgm:t>
    </dgm:pt>
    <dgm:pt modelId="{A2B72D75-1FA5-4212-ACCA-1EAF660412A9}">
      <dgm:prSet phldrT="[Testo]"/>
      <dgm:spPr/>
      <dgm:t>
        <a:bodyPr/>
        <a:lstStyle/>
        <a:p>
          <a:r>
            <a:rPr lang="en-US" dirty="0"/>
            <a:t>1,28M </a:t>
          </a:r>
          <a:r>
            <a:rPr lang="en-US" dirty="0" err="1"/>
            <a:t>cicli</a:t>
          </a:r>
          <a:endParaRPr lang="it-IT" dirty="0"/>
        </a:p>
      </dgm:t>
    </dgm:pt>
    <dgm:pt modelId="{1A805409-9DA8-43A3-9BD8-6E6644336914}" type="parTrans" cxnId="{E3A34CCD-51C0-49C8-94BD-FAF93C9FA839}">
      <dgm:prSet/>
      <dgm:spPr/>
      <dgm:t>
        <a:bodyPr/>
        <a:lstStyle/>
        <a:p>
          <a:endParaRPr lang="it-IT"/>
        </a:p>
      </dgm:t>
    </dgm:pt>
    <dgm:pt modelId="{B4165A51-0C62-465A-A3C8-4FA04A5B4313}" type="sibTrans" cxnId="{E3A34CCD-51C0-49C8-94BD-FAF93C9FA839}">
      <dgm:prSet/>
      <dgm:spPr/>
      <dgm:t>
        <a:bodyPr/>
        <a:lstStyle/>
        <a:p>
          <a:endParaRPr lang="it-IT"/>
        </a:p>
      </dgm:t>
    </dgm:pt>
    <dgm:pt modelId="{D1B5CC09-3D0B-4E74-A43E-653516376711}">
      <dgm:prSet phldrT="[Testo]"/>
      <dgm:spPr/>
      <dgm:t>
        <a:bodyPr/>
        <a:lstStyle/>
        <a:p>
          <a:r>
            <a:rPr lang="it-IT" dirty="0" err="1"/>
            <a:t>Integer</a:t>
          </a:r>
          <a:endParaRPr lang="it-IT" dirty="0"/>
        </a:p>
      </dgm:t>
    </dgm:pt>
    <dgm:pt modelId="{74B19487-710F-44C6-966B-D14E5344468B}" type="parTrans" cxnId="{2D74C74D-F971-4E2F-96A8-8871BD5002F7}">
      <dgm:prSet/>
      <dgm:spPr/>
      <dgm:t>
        <a:bodyPr/>
        <a:lstStyle/>
        <a:p>
          <a:endParaRPr lang="it-IT"/>
        </a:p>
      </dgm:t>
    </dgm:pt>
    <dgm:pt modelId="{61D747BA-C51D-4EA7-83B5-99367E10B3A7}" type="sibTrans" cxnId="{2D74C74D-F971-4E2F-96A8-8871BD5002F7}">
      <dgm:prSet/>
      <dgm:spPr/>
      <dgm:t>
        <a:bodyPr/>
        <a:lstStyle/>
        <a:p>
          <a:endParaRPr lang="it-IT"/>
        </a:p>
      </dgm:t>
    </dgm:pt>
    <dgm:pt modelId="{F7279B9D-F1B4-46AB-BDC6-89C53F7E1946}">
      <dgm:prSet phldrT="[Testo]"/>
      <dgm:spPr/>
      <dgm:t>
        <a:bodyPr/>
        <a:lstStyle/>
        <a:p>
          <a:r>
            <a:rPr lang="en-US" dirty="0"/>
            <a:t>1,66M </a:t>
          </a:r>
          <a:r>
            <a:rPr lang="en-US" dirty="0" err="1"/>
            <a:t>cicli</a:t>
          </a:r>
          <a:endParaRPr lang="it-IT" dirty="0"/>
        </a:p>
      </dgm:t>
    </dgm:pt>
    <dgm:pt modelId="{8AA6B22F-CDD9-4139-A817-2A3BDB97599A}" type="parTrans" cxnId="{324813AF-524B-44B2-9B42-3B7C41866A46}">
      <dgm:prSet/>
      <dgm:spPr/>
      <dgm:t>
        <a:bodyPr/>
        <a:lstStyle/>
        <a:p>
          <a:endParaRPr lang="it-IT"/>
        </a:p>
      </dgm:t>
    </dgm:pt>
    <dgm:pt modelId="{7B7EA890-8061-4754-9FE7-4C6ACE0A7511}" type="sibTrans" cxnId="{324813AF-524B-44B2-9B42-3B7C41866A46}">
      <dgm:prSet/>
      <dgm:spPr/>
      <dgm:t>
        <a:bodyPr/>
        <a:lstStyle/>
        <a:p>
          <a:endParaRPr lang="it-IT"/>
        </a:p>
      </dgm:t>
    </dgm:pt>
    <dgm:pt modelId="{36071A88-5048-4316-8721-4DCC0C5638D7}">
      <dgm:prSet phldrT="[Testo]"/>
      <dgm:spPr/>
      <dgm:t>
        <a:bodyPr/>
        <a:lstStyle/>
        <a:p>
          <a:r>
            <a:rPr lang="it-IT" dirty="0"/>
            <a:t>+ 20 x iterazione</a:t>
          </a:r>
        </a:p>
      </dgm:t>
    </dgm:pt>
    <dgm:pt modelId="{5EAF4361-67AC-4D3A-ABA2-EC237816F638}" type="parTrans" cxnId="{3E5807DC-03DB-4B8A-AFEF-368FB411BB30}">
      <dgm:prSet/>
      <dgm:spPr/>
      <dgm:t>
        <a:bodyPr/>
        <a:lstStyle/>
        <a:p>
          <a:endParaRPr lang="it-IT"/>
        </a:p>
      </dgm:t>
    </dgm:pt>
    <dgm:pt modelId="{2160CAF4-CFC3-44A1-A46E-B77BE81BFB26}" type="sibTrans" cxnId="{3E5807DC-03DB-4B8A-AFEF-368FB411BB30}">
      <dgm:prSet/>
      <dgm:spPr/>
      <dgm:t>
        <a:bodyPr/>
        <a:lstStyle/>
        <a:p>
          <a:endParaRPr lang="it-IT"/>
        </a:p>
      </dgm:t>
    </dgm:pt>
    <dgm:pt modelId="{7A691381-2BCC-4810-996D-2922A7708ADE}">
      <dgm:prSet phldrT="[Testo]"/>
      <dgm:spPr/>
      <dgm:t>
        <a:bodyPr/>
        <a:lstStyle/>
        <a:p>
          <a:r>
            <a:rPr lang="it-IT" dirty="0">
              <a:effectLst/>
              <a:latin typeface="+mn-lt"/>
              <a:ea typeface="+mn-ea"/>
              <a:cs typeface="+mn-cs"/>
            </a:rPr>
            <a:t>Overhead 29,60% </a:t>
          </a:r>
          <a:endParaRPr lang="it-IT" dirty="0"/>
        </a:p>
      </dgm:t>
    </dgm:pt>
    <dgm:pt modelId="{958418A4-B66B-400A-BEAE-C334DF16FCD3}" type="parTrans" cxnId="{2FE91CB9-3BCF-46F9-9B3D-0AB1E4D0A117}">
      <dgm:prSet/>
      <dgm:spPr/>
      <dgm:t>
        <a:bodyPr/>
        <a:lstStyle/>
        <a:p>
          <a:endParaRPr lang="it-IT"/>
        </a:p>
      </dgm:t>
    </dgm:pt>
    <dgm:pt modelId="{C07A3DA4-52F7-4C67-AA1E-557CC0EF4F7A}" type="sibTrans" cxnId="{2FE91CB9-3BCF-46F9-9B3D-0AB1E4D0A117}">
      <dgm:prSet/>
      <dgm:spPr/>
      <dgm:t>
        <a:bodyPr/>
        <a:lstStyle/>
        <a:p>
          <a:endParaRPr lang="it-IT"/>
        </a:p>
      </dgm:t>
    </dgm:pt>
    <dgm:pt modelId="{375D921F-0EF5-4A2D-8A2B-9596011DFDFA}" type="pres">
      <dgm:prSet presAssocID="{2EFEBDA7-E2EE-4BCC-B575-6A7F5B72D70D}" presName="list" presStyleCnt="0">
        <dgm:presLayoutVars>
          <dgm:dir/>
          <dgm:animLvl val="lvl"/>
        </dgm:presLayoutVars>
      </dgm:prSet>
      <dgm:spPr/>
    </dgm:pt>
    <dgm:pt modelId="{2D2A871D-1FC6-4381-9A55-1E048152EF10}" type="pres">
      <dgm:prSet presAssocID="{A151AFB3-1929-41F9-BAB9-563B600D214A}" presName="posSpace" presStyleCnt="0"/>
      <dgm:spPr/>
    </dgm:pt>
    <dgm:pt modelId="{0B4D1473-2C8A-428C-9225-114CA676B004}" type="pres">
      <dgm:prSet presAssocID="{A151AFB3-1929-41F9-BAB9-563B600D214A}" presName="vertFlow" presStyleCnt="0"/>
      <dgm:spPr/>
    </dgm:pt>
    <dgm:pt modelId="{EC06304B-3CC4-4D6D-8A54-68513330C0D8}" type="pres">
      <dgm:prSet presAssocID="{A151AFB3-1929-41F9-BAB9-563B600D214A}" presName="topSpace" presStyleCnt="0"/>
      <dgm:spPr/>
    </dgm:pt>
    <dgm:pt modelId="{632213BA-BAB2-4552-AEBC-E2DE932DCFA4}" type="pres">
      <dgm:prSet presAssocID="{A151AFB3-1929-41F9-BAB9-563B600D214A}" presName="firstComp" presStyleCnt="0"/>
      <dgm:spPr/>
    </dgm:pt>
    <dgm:pt modelId="{649F2B47-40A8-4049-BB25-3BCD6735E46A}" type="pres">
      <dgm:prSet presAssocID="{A151AFB3-1929-41F9-BAB9-563B600D214A}" presName="firstChild" presStyleLbl="bgAccFollowNode1" presStyleIdx="0" presStyleCnt="4"/>
      <dgm:spPr/>
    </dgm:pt>
    <dgm:pt modelId="{2C3A57FB-B1F4-41C5-BDF1-BCD633A96A96}" type="pres">
      <dgm:prSet presAssocID="{A151AFB3-1929-41F9-BAB9-563B600D214A}" presName="firstChildTx" presStyleLbl="bgAccFollowNode1" presStyleIdx="0" presStyleCnt="4">
        <dgm:presLayoutVars>
          <dgm:bulletEnabled val="1"/>
        </dgm:presLayoutVars>
      </dgm:prSet>
      <dgm:spPr/>
    </dgm:pt>
    <dgm:pt modelId="{A43F1194-809A-4ECA-BA90-1722673D5142}" type="pres">
      <dgm:prSet presAssocID="{A151AFB3-1929-41F9-BAB9-563B600D214A}" presName="negSpace" presStyleCnt="0"/>
      <dgm:spPr/>
    </dgm:pt>
    <dgm:pt modelId="{A81C6715-3024-46B4-A2CE-5977A547CA13}" type="pres">
      <dgm:prSet presAssocID="{A151AFB3-1929-41F9-BAB9-563B600D214A}" presName="circle" presStyleLbl="node1" presStyleIdx="0" presStyleCnt="2"/>
      <dgm:spPr/>
    </dgm:pt>
    <dgm:pt modelId="{2C875B33-4615-452D-A8C5-8CFEB14995ED}" type="pres">
      <dgm:prSet presAssocID="{02B83382-D5C9-4351-9DF9-4704217D4B5C}" presName="transSpace" presStyleCnt="0"/>
      <dgm:spPr/>
    </dgm:pt>
    <dgm:pt modelId="{673F25A2-A4F4-4778-BF33-8E99BF6245E5}" type="pres">
      <dgm:prSet presAssocID="{D1B5CC09-3D0B-4E74-A43E-653516376711}" presName="posSpace" presStyleCnt="0"/>
      <dgm:spPr/>
    </dgm:pt>
    <dgm:pt modelId="{8352FE0C-6DEC-44ED-9156-BF79A1E91976}" type="pres">
      <dgm:prSet presAssocID="{D1B5CC09-3D0B-4E74-A43E-653516376711}" presName="vertFlow" presStyleCnt="0"/>
      <dgm:spPr/>
    </dgm:pt>
    <dgm:pt modelId="{398BB002-575A-4C25-9A62-9E7CA3915DDB}" type="pres">
      <dgm:prSet presAssocID="{D1B5CC09-3D0B-4E74-A43E-653516376711}" presName="topSpace" presStyleCnt="0"/>
      <dgm:spPr/>
    </dgm:pt>
    <dgm:pt modelId="{402A524D-32E3-4D1C-A46D-0A26D56817BE}" type="pres">
      <dgm:prSet presAssocID="{D1B5CC09-3D0B-4E74-A43E-653516376711}" presName="firstComp" presStyleCnt="0"/>
      <dgm:spPr/>
    </dgm:pt>
    <dgm:pt modelId="{70DA28AE-434F-42F6-BB8D-AAF9FC94AF5D}" type="pres">
      <dgm:prSet presAssocID="{D1B5CC09-3D0B-4E74-A43E-653516376711}" presName="firstChild" presStyleLbl="bgAccFollowNode1" presStyleIdx="1" presStyleCnt="4"/>
      <dgm:spPr/>
    </dgm:pt>
    <dgm:pt modelId="{66E96EA7-A633-433A-B88F-3C501A9E70EB}" type="pres">
      <dgm:prSet presAssocID="{D1B5CC09-3D0B-4E74-A43E-653516376711}" presName="firstChildTx" presStyleLbl="bgAccFollowNode1" presStyleIdx="1" presStyleCnt="4">
        <dgm:presLayoutVars>
          <dgm:bulletEnabled val="1"/>
        </dgm:presLayoutVars>
      </dgm:prSet>
      <dgm:spPr/>
    </dgm:pt>
    <dgm:pt modelId="{6087861C-FB7C-449B-A79F-FA404CA9BC3E}" type="pres">
      <dgm:prSet presAssocID="{36071A88-5048-4316-8721-4DCC0C5638D7}" presName="comp" presStyleCnt="0"/>
      <dgm:spPr/>
    </dgm:pt>
    <dgm:pt modelId="{0E8C671E-7307-4F62-814F-E69EA6A554A9}" type="pres">
      <dgm:prSet presAssocID="{36071A88-5048-4316-8721-4DCC0C5638D7}" presName="child" presStyleLbl="bgAccFollowNode1" presStyleIdx="2" presStyleCnt="4"/>
      <dgm:spPr/>
    </dgm:pt>
    <dgm:pt modelId="{5E750BC2-194E-4A4F-A80D-346CA67AEA93}" type="pres">
      <dgm:prSet presAssocID="{36071A88-5048-4316-8721-4DCC0C5638D7}" presName="childTx" presStyleLbl="bgAccFollowNode1" presStyleIdx="2" presStyleCnt="4">
        <dgm:presLayoutVars>
          <dgm:bulletEnabled val="1"/>
        </dgm:presLayoutVars>
      </dgm:prSet>
      <dgm:spPr/>
    </dgm:pt>
    <dgm:pt modelId="{D0588477-967E-481F-B354-EAEB5F00B5ED}" type="pres">
      <dgm:prSet presAssocID="{7A691381-2BCC-4810-996D-2922A7708ADE}" presName="comp" presStyleCnt="0"/>
      <dgm:spPr/>
    </dgm:pt>
    <dgm:pt modelId="{F750FDAC-6797-416C-B826-2201A045C8BE}" type="pres">
      <dgm:prSet presAssocID="{7A691381-2BCC-4810-996D-2922A7708ADE}" presName="child" presStyleLbl="bgAccFollowNode1" presStyleIdx="3" presStyleCnt="4"/>
      <dgm:spPr/>
    </dgm:pt>
    <dgm:pt modelId="{45E9AFB3-8DA2-4187-B12B-D14839F6359F}" type="pres">
      <dgm:prSet presAssocID="{7A691381-2BCC-4810-996D-2922A7708ADE}" presName="childTx" presStyleLbl="bgAccFollowNode1" presStyleIdx="3" presStyleCnt="4">
        <dgm:presLayoutVars>
          <dgm:bulletEnabled val="1"/>
        </dgm:presLayoutVars>
      </dgm:prSet>
      <dgm:spPr/>
    </dgm:pt>
    <dgm:pt modelId="{12E56055-0699-4649-9B94-8D601C517F7E}" type="pres">
      <dgm:prSet presAssocID="{D1B5CC09-3D0B-4E74-A43E-653516376711}" presName="negSpace" presStyleCnt="0"/>
      <dgm:spPr/>
    </dgm:pt>
    <dgm:pt modelId="{4353B5B8-7625-4BC0-8BC8-A61F584095A1}" type="pres">
      <dgm:prSet presAssocID="{D1B5CC09-3D0B-4E74-A43E-653516376711}" presName="circle" presStyleLbl="node1" presStyleIdx="1" presStyleCnt="2"/>
      <dgm:spPr/>
    </dgm:pt>
  </dgm:ptLst>
  <dgm:cxnLst>
    <dgm:cxn modelId="{F1998415-C07B-4311-9797-617C220D8216}" type="presOf" srcId="{D1B5CC09-3D0B-4E74-A43E-653516376711}" destId="{4353B5B8-7625-4BC0-8BC8-A61F584095A1}" srcOrd="0" destOrd="0" presId="urn:microsoft.com/office/officeart/2005/8/layout/hList9"/>
    <dgm:cxn modelId="{7B9B5A1B-47D5-47A6-B589-A5F241AD086A}" type="presOf" srcId="{7A691381-2BCC-4810-996D-2922A7708ADE}" destId="{45E9AFB3-8DA2-4187-B12B-D14839F6359F}" srcOrd="1" destOrd="0" presId="urn:microsoft.com/office/officeart/2005/8/layout/hList9"/>
    <dgm:cxn modelId="{D0ECF71E-C33B-4B0E-B25E-950AED9AA259}" type="presOf" srcId="{2EFEBDA7-E2EE-4BCC-B575-6A7F5B72D70D}" destId="{375D921F-0EF5-4A2D-8A2B-9596011DFDFA}" srcOrd="0" destOrd="0" presId="urn:microsoft.com/office/officeart/2005/8/layout/hList9"/>
    <dgm:cxn modelId="{2EB40C5D-2821-4979-BFDD-59F3D8CAE990}" type="presOf" srcId="{F7279B9D-F1B4-46AB-BDC6-89C53F7E1946}" destId="{70DA28AE-434F-42F6-BB8D-AAF9FC94AF5D}" srcOrd="0" destOrd="0" presId="urn:microsoft.com/office/officeart/2005/8/layout/hList9"/>
    <dgm:cxn modelId="{CAF71164-4BFF-42AD-B336-CCB2C9FC215B}" type="presOf" srcId="{36071A88-5048-4316-8721-4DCC0C5638D7}" destId="{5E750BC2-194E-4A4F-A80D-346CA67AEA93}" srcOrd="1" destOrd="0" presId="urn:microsoft.com/office/officeart/2005/8/layout/hList9"/>
    <dgm:cxn modelId="{9976346A-2168-4D76-8634-3381DD6EE7DB}" type="presOf" srcId="{F7279B9D-F1B4-46AB-BDC6-89C53F7E1946}" destId="{66E96EA7-A633-433A-B88F-3C501A9E70EB}" srcOrd="1" destOrd="0" presId="urn:microsoft.com/office/officeart/2005/8/layout/hList9"/>
    <dgm:cxn modelId="{2D74C74D-F971-4E2F-96A8-8871BD5002F7}" srcId="{2EFEBDA7-E2EE-4BCC-B575-6A7F5B72D70D}" destId="{D1B5CC09-3D0B-4E74-A43E-653516376711}" srcOrd="1" destOrd="0" parTransId="{74B19487-710F-44C6-966B-D14E5344468B}" sibTransId="{61D747BA-C51D-4EA7-83B5-99367E10B3A7}"/>
    <dgm:cxn modelId="{12A1A455-45FC-4315-BB4B-071FF54570CD}" type="presOf" srcId="{36071A88-5048-4316-8721-4DCC0C5638D7}" destId="{0E8C671E-7307-4F62-814F-E69EA6A554A9}" srcOrd="0" destOrd="0" presId="urn:microsoft.com/office/officeart/2005/8/layout/hList9"/>
    <dgm:cxn modelId="{E2DB777B-E801-4EFA-B3F2-B7F12A94C06F}" type="presOf" srcId="{A151AFB3-1929-41F9-BAB9-563B600D214A}" destId="{A81C6715-3024-46B4-A2CE-5977A547CA13}" srcOrd="0" destOrd="0" presId="urn:microsoft.com/office/officeart/2005/8/layout/hList9"/>
    <dgm:cxn modelId="{7A8E4281-3A41-4AC3-B7A5-56DBDD0C6AD9}" type="presOf" srcId="{A2B72D75-1FA5-4212-ACCA-1EAF660412A9}" destId="{649F2B47-40A8-4049-BB25-3BCD6735E46A}" srcOrd="0" destOrd="0" presId="urn:microsoft.com/office/officeart/2005/8/layout/hList9"/>
    <dgm:cxn modelId="{961F0CAE-7176-4675-BF9F-0853E83123CD}" type="presOf" srcId="{A2B72D75-1FA5-4212-ACCA-1EAF660412A9}" destId="{2C3A57FB-B1F4-41C5-BDF1-BCD633A96A96}" srcOrd="1" destOrd="0" presId="urn:microsoft.com/office/officeart/2005/8/layout/hList9"/>
    <dgm:cxn modelId="{324813AF-524B-44B2-9B42-3B7C41866A46}" srcId="{D1B5CC09-3D0B-4E74-A43E-653516376711}" destId="{F7279B9D-F1B4-46AB-BDC6-89C53F7E1946}" srcOrd="0" destOrd="0" parTransId="{8AA6B22F-CDD9-4139-A817-2A3BDB97599A}" sibTransId="{7B7EA890-8061-4754-9FE7-4C6ACE0A7511}"/>
    <dgm:cxn modelId="{7E5AE4B7-8764-4398-9B02-C4662D72EAFE}" srcId="{2EFEBDA7-E2EE-4BCC-B575-6A7F5B72D70D}" destId="{A151AFB3-1929-41F9-BAB9-563B600D214A}" srcOrd="0" destOrd="0" parTransId="{21066341-E429-4979-83D8-221067FCAD2F}" sibTransId="{02B83382-D5C9-4351-9DF9-4704217D4B5C}"/>
    <dgm:cxn modelId="{2FE91CB9-3BCF-46F9-9B3D-0AB1E4D0A117}" srcId="{D1B5CC09-3D0B-4E74-A43E-653516376711}" destId="{7A691381-2BCC-4810-996D-2922A7708ADE}" srcOrd="2" destOrd="0" parTransId="{958418A4-B66B-400A-BEAE-C334DF16FCD3}" sibTransId="{C07A3DA4-52F7-4C67-AA1E-557CC0EF4F7A}"/>
    <dgm:cxn modelId="{E3A34CCD-51C0-49C8-94BD-FAF93C9FA839}" srcId="{A151AFB3-1929-41F9-BAB9-563B600D214A}" destId="{A2B72D75-1FA5-4212-ACCA-1EAF660412A9}" srcOrd="0" destOrd="0" parTransId="{1A805409-9DA8-43A3-9BD8-6E6644336914}" sibTransId="{B4165A51-0C62-465A-A3C8-4FA04A5B4313}"/>
    <dgm:cxn modelId="{3E5807DC-03DB-4B8A-AFEF-368FB411BB30}" srcId="{D1B5CC09-3D0B-4E74-A43E-653516376711}" destId="{36071A88-5048-4316-8721-4DCC0C5638D7}" srcOrd="1" destOrd="0" parTransId="{5EAF4361-67AC-4D3A-ABA2-EC237816F638}" sibTransId="{2160CAF4-CFC3-44A1-A46E-B77BE81BFB26}"/>
    <dgm:cxn modelId="{C5A20AF2-8D56-4F9C-8E1C-2C81D10F7B31}" type="presOf" srcId="{7A691381-2BCC-4810-996D-2922A7708ADE}" destId="{F750FDAC-6797-416C-B826-2201A045C8BE}" srcOrd="0" destOrd="0" presId="urn:microsoft.com/office/officeart/2005/8/layout/hList9"/>
    <dgm:cxn modelId="{B3793E6D-4745-4835-BAF0-D11BE3F760B3}" type="presParOf" srcId="{375D921F-0EF5-4A2D-8A2B-9596011DFDFA}" destId="{2D2A871D-1FC6-4381-9A55-1E048152EF10}" srcOrd="0" destOrd="0" presId="urn:microsoft.com/office/officeart/2005/8/layout/hList9"/>
    <dgm:cxn modelId="{D8AFD940-5654-4AEE-BBC5-6BA78C670537}" type="presParOf" srcId="{375D921F-0EF5-4A2D-8A2B-9596011DFDFA}" destId="{0B4D1473-2C8A-428C-9225-114CA676B004}" srcOrd="1" destOrd="0" presId="urn:microsoft.com/office/officeart/2005/8/layout/hList9"/>
    <dgm:cxn modelId="{852D21C7-773C-4765-8E66-4618CB07AF3C}" type="presParOf" srcId="{0B4D1473-2C8A-428C-9225-114CA676B004}" destId="{EC06304B-3CC4-4D6D-8A54-68513330C0D8}" srcOrd="0" destOrd="0" presId="urn:microsoft.com/office/officeart/2005/8/layout/hList9"/>
    <dgm:cxn modelId="{C648465B-F9E3-4B0D-996F-3E25BD91B081}" type="presParOf" srcId="{0B4D1473-2C8A-428C-9225-114CA676B004}" destId="{632213BA-BAB2-4552-AEBC-E2DE932DCFA4}" srcOrd="1" destOrd="0" presId="urn:microsoft.com/office/officeart/2005/8/layout/hList9"/>
    <dgm:cxn modelId="{CD0E6B57-CED8-4295-8E7F-4569B72176FE}" type="presParOf" srcId="{632213BA-BAB2-4552-AEBC-E2DE932DCFA4}" destId="{649F2B47-40A8-4049-BB25-3BCD6735E46A}" srcOrd="0" destOrd="0" presId="urn:microsoft.com/office/officeart/2005/8/layout/hList9"/>
    <dgm:cxn modelId="{FEE28163-97DF-42AC-9F77-961CC8D4B27D}" type="presParOf" srcId="{632213BA-BAB2-4552-AEBC-E2DE932DCFA4}" destId="{2C3A57FB-B1F4-41C5-BDF1-BCD633A96A96}" srcOrd="1" destOrd="0" presId="urn:microsoft.com/office/officeart/2005/8/layout/hList9"/>
    <dgm:cxn modelId="{81C7BC1B-C463-4970-84E5-15C2C583D838}" type="presParOf" srcId="{375D921F-0EF5-4A2D-8A2B-9596011DFDFA}" destId="{A43F1194-809A-4ECA-BA90-1722673D5142}" srcOrd="2" destOrd="0" presId="urn:microsoft.com/office/officeart/2005/8/layout/hList9"/>
    <dgm:cxn modelId="{D8B162DC-E1D5-438A-984A-4CE029D712C2}" type="presParOf" srcId="{375D921F-0EF5-4A2D-8A2B-9596011DFDFA}" destId="{A81C6715-3024-46B4-A2CE-5977A547CA13}" srcOrd="3" destOrd="0" presId="urn:microsoft.com/office/officeart/2005/8/layout/hList9"/>
    <dgm:cxn modelId="{1031E452-1457-4FE8-A1D3-F442A041B227}" type="presParOf" srcId="{375D921F-0EF5-4A2D-8A2B-9596011DFDFA}" destId="{2C875B33-4615-452D-A8C5-8CFEB14995ED}" srcOrd="4" destOrd="0" presId="urn:microsoft.com/office/officeart/2005/8/layout/hList9"/>
    <dgm:cxn modelId="{F5AA501B-AE07-4844-B35D-3B6A38DAC58A}" type="presParOf" srcId="{375D921F-0EF5-4A2D-8A2B-9596011DFDFA}" destId="{673F25A2-A4F4-4778-BF33-8E99BF6245E5}" srcOrd="5" destOrd="0" presId="urn:microsoft.com/office/officeart/2005/8/layout/hList9"/>
    <dgm:cxn modelId="{24B24AC5-28DD-4B0A-8135-14551B95F338}" type="presParOf" srcId="{375D921F-0EF5-4A2D-8A2B-9596011DFDFA}" destId="{8352FE0C-6DEC-44ED-9156-BF79A1E91976}" srcOrd="6" destOrd="0" presId="urn:microsoft.com/office/officeart/2005/8/layout/hList9"/>
    <dgm:cxn modelId="{2E937B0C-71D8-4962-9637-21A8E15F1AC0}" type="presParOf" srcId="{8352FE0C-6DEC-44ED-9156-BF79A1E91976}" destId="{398BB002-575A-4C25-9A62-9E7CA3915DDB}" srcOrd="0" destOrd="0" presId="urn:microsoft.com/office/officeart/2005/8/layout/hList9"/>
    <dgm:cxn modelId="{54EA0BD6-2996-4131-A99C-BF4B1711FE5C}" type="presParOf" srcId="{8352FE0C-6DEC-44ED-9156-BF79A1E91976}" destId="{402A524D-32E3-4D1C-A46D-0A26D56817BE}" srcOrd="1" destOrd="0" presId="urn:microsoft.com/office/officeart/2005/8/layout/hList9"/>
    <dgm:cxn modelId="{1814827B-7D00-47D1-A551-79B15E2D32B2}" type="presParOf" srcId="{402A524D-32E3-4D1C-A46D-0A26D56817BE}" destId="{70DA28AE-434F-42F6-BB8D-AAF9FC94AF5D}" srcOrd="0" destOrd="0" presId="urn:microsoft.com/office/officeart/2005/8/layout/hList9"/>
    <dgm:cxn modelId="{6CD7E0F1-C157-438C-A253-437E0E5529EB}" type="presParOf" srcId="{402A524D-32E3-4D1C-A46D-0A26D56817BE}" destId="{66E96EA7-A633-433A-B88F-3C501A9E70EB}" srcOrd="1" destOrd="0" presId="urn:microsoft.com/office/officeart/2005/8/layout/hList9"/>
    <dgm:cxn modelId="{7D37C33E-6D22-4569-AA84-CF0DF2A54E8C}" type="presParOf" srcId="{8352FE0C-6DEC-44ED-9156-BF79A1E91976}" destId="{6087861C-FB7C-449B-A79F-FA404CA9BC3E}" srcOrd="2" destOrd="0" presId="urn:microsoft.com/office/officeart/2005/8/layout/hList9"/>
    <dgm:cxn modelId="{6FFB2A0C-8D74-4369-910D-C0AAB4560304}" type="presParOf" srcId="{6087861C-FB7C-449B-A79F-FA404CA9BC3E}" destId="{0E8C671E-7307-4F62-814F-E69EA6A554A9}" srcOrd="0" destOrd="0" presId="urn:microsoft.com/office/officeart/2005/8/layout/hList9"/>
    <dgm:cxn modelId="{9F472175-6DDC-4AB2-A3DD-A675564FE2E1}" type="presParOf" srcId="{6087861C-FB7C-449B-A79F-FA404CA9BC3E}" destId="{5E750BC2-194E-4A4F-A80D-346CA67AEA93}" srcOrd="1" destOrd="0" presId="urn:microsoft.com/office/officeart/2005/8/layout/hList9"/>
    <dgm:cxn modelId="{DCCE5C66-6642-4661-8A77-E67ACB506BE6}" type="presParOf" srcId="{8352FE0C-6DEC-44ED-9156-BF79A1E91976}" destId="{D0588477-967E-481F-B354-EAEB5F00B5ED}" srcOrd="3" destOrd="0" presId="urn:microsoft.com/office/officeart/2005/8/layout/hList9"/>
    <dgm:cxn modelId="{5923CB7A-8DBB-4A68-8582-5AAF1F321F77}" type="presParOf" srcId="{D0588477-967E-481F-B354-EAEB5F00B5ED}" destId="{F750FDAC-6797-416C-B826-2201A045C8BE}" srcOrd="0" destOrd="0" presId="urn:microsoft.com/office/officeart/2005/8/layout/hList9"/>
    <dgm:cxn modelId="{FAF80657-4A6E-4993-A547-EF45E164D261}" type="presParOf" srcId="{D0588477-967E-481F-B354-EAEB5F00B5ED}" destId="{45E9AFB3-8DA2-4187-B12B-D14839F6359F}" srcOrd="1" destOrd="0" presId="urn:microsoft.com/office/officeart/2005/8/layout/hList9"/>
    <dgm:cxn modelId="{7578F1A4-B440-467A-B9D0-B6278802F505}" type="presParOf" srcId="{375D921F-0EF5-4A2D-8A2B-9596011DFDFA}" destId="{12E56055-0699-4649-9B94-8D601C517F7E}" srcOrd="7" destOrd="0" presId="urn:microsoft.com/office/officeart/2005/8/layout/hList9"/>
    <dgm:cxn modelId="{F3DFC562-3C03-44CF-8C1F-C3240A5B03EC}" type="presParOf" srcId="{375D921F-0EF5-4A2D-8A2B-9596011DFDFA}" destId="{4353B5B8-7625-4BC0-8BC8-A61F584095A1}" srcOrd="8" destOrd="0" presId="urn:microsoft.com/office/officeart/2005/8/layout/hList9"/>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EFEBDA7-E2EE-4BCC-B575-6A7F5B72D70D}" type="doc">
      <dgm:prSet loTypeId="urn:microsoft.com/office/officeart/2005/8/layout/hList9" loCatId="list" qsTypeId="urn:microsoft.com/office/officeart/2005/8/quickstyle/simple5" qsCatId="simple" csTypeId="urn:microsoft.com/office/officeart/2005/8/colors/colorful1" csCatId="colorful" phldr="1"/>
      <dgm:spPr/>
      <dgm:t>
        <a:bodyPr/>
        <a:lstStyle/>
        <a:p>
          <a:endParaRPr lang="it-IT"/>
        </a:p>
      </dgm:t>
    </dgm:pt>
    <dgm:pt modelId="{A151AFB3-1929-41F9-BAB9-563B600D214A}">
      <dgm:prSet phldrT="[Testo]"/>
      <dgm:spPr/>
      <dgm:t>
        <a:bodyPr/>
        <a:lstStyle/>
        <a:p>
          <a:r>
            <a:rPr lang="it-IT" dirty="0"/>
            <a:t>Post-Training</a:t>
          </a:r>
        </a:p>
      </dgm:t>
    </dgm:pt>
    <dgm:pt modelId="{21066341-E429-4979-83D8-221067FCAD2F}" type="parTrans" cxnId="{7E5AE4B7-8764-4398-9B02-C4662D72EAFE}">
      <dgm:prSet/>
      <dgm:spPr/>
      <dgm:t>
        <a:bodyPr/>
        <a:lstStyle/>
        <a:p>
          <a:endParaRPr lang="it-IT"/>
        </a:p>
      </dgm:t>
    </dgm:pt>
    <dgm:pt modelId="{02B83382-D5C9-4351-9DF9-4704217D4B5C}" type="sibTrans" cxnId="{7E5AE4B7-8764-4398-9B02-C4662D72EAFE}">
      <dgm:prSet/>
      <dgm:spPr/>
      <dgm:t>
        <a:bodyPr/>
        <a:lstStyle/>
        <a:p>
          <a:endParaRPr lang="it-IT"/>
        </a:p>
      </dgm:t>
    </dgm:pt>
    <dgm:pt modelId="{A2B72D75-1FA5-4212-ACCA-1EAF660412A9}">
      <dgm:prSet phldrT="[Testo]"/>
      <dgm:spPr/>
      <dgm:t>
        <a:bodyPr/>
        <a:lstStyle/>
        <a:p>
          <a:r>
            <a:rPr lang="en-US" dirty="0"/>
            <a:t>0,30M </a:t>
          </a:r>
          <a:r>
            <a:rPr lang="en-US" dirty="0" err="1"/>
            <a:t>cicli</a:t>
          </a:r>
          <a:endParaRPr lang="it-IT" dirty="0"/>
        </a:p>
      </dgm:t>
    </dgm:pt>
    <dgm:pt modelId="{1A805409-9DA8-43A3-9BD8-6E6644336914}" type="parTrans" cxnId="{E3A34CCD-51C0-49C8-94BD-FAF93C9FA839}">
      <dgm:prSet/>
      <dgm:spPr/>
      <dgm:t>
        <a:bodyPr/>
        <a:lstStyle/>
        <a:p>
          <a:endParaRPr lang="it-IT"/>
        </a:p>
      </dgm:t>
    </dgm:pt>
    <dgm:pt modelId="{B4165A51-0C62-465A-A3C8-4FA04A5B4313}" type="sibTrans" cxnId="{E3A34CCD-51C0-49C8-94BD-FAF93C9FA839}">
      <dgm:prSet/>
      <dgm:spPr/>
      <dgm:t>
        <a:bodyPr/>
        <a:lstStyle/>
        <a:p>
          <a:endParaRPr lang="it-IT"/>
        </a:p>
      </dgm:t>
    </dgm:pt>
    <dgm:pt modelId="{D1B5CC09-3D0B-4E74-A43E-653516376711}">
      <dgm:prSet phldrT="[Testo]"/>
      <dgm:spPr/>
      <dgm:t>
        <a:bodyPr/>
        <a:lstStyle/>
        <a:p>
          <a:r>
            <a:rPr lang="it-IT" dirty="0" err="1"/>
            <a:t>Integer</a:t>
          </a:r>
          <a:endParaRPr lang="it-IT" dirty="0"/>
        </a:p>
      </dgm:t>
    </dgm:pt>
    <dgm:pt modelId="{74B19487-710F-44C6-966B-D14E5344468B}" type="parTrans" cxnId="{2D74C74D-F971-4E2F-96A8-8871BD5002F7}">
      <dgm:prSet/>
      <dgm:spPr/>
      <dgm:t>
        <a:bodyPr/>
        <a:lstStyle/>
        <a:p>
          <a:endParaRPr lang="it-IT"/>
        </a:p>
      </dgm:t>
    </dgm:pt>
    <dgm:pt modelId="{61D747BA-C51D-4EA7-83B5-99367E10B3A7}" type="sibTrans" cxnId="{2D74C74D-F971-4E2F-96A8-8871BD5002F7}">
      <dgm:prSet/>
      <dgm:spPr/>
      <dgm:t>
        <a:bodyPr/>
        <a:lstStyle/>
        <a:p>
          <a:endParaRPr lang="it-IT"/>
        </a:p>
      </dgm:t>
    </dgm:pt>
    <dgm:pt modelId="{F7279B9D-F1B4-46AB-BDC6-89C53F7E1946}">
      <dgm:prSet phldrT="[Testo]"/>
      <dgm:spPr/>
      <dgm:t>
        <a:bodyPr/>
        <a:lstStyle/>
        <a:p>
          <a:r>
            <a:rPr lang="en-US" dirty="0"/>
            <a:t>3,83M </a:t>
          </a:r>
          <a:r>
            <a:rPr lang="en-US" dirty="0" err="1"/>
            <a:t>cicli</a:t>
          </a:r>
          <a:endParaRPr lang="it-IT" dirty="0"/>
        </a:p>
      </dgm:t>
    </dgm:pt>
    <dgm:pt modelId="{8AA6B22F-CDD9-4139-A817-2A3BDB97599A}" type="parTrans" cxnId="{324813AF-524B-44B2-9B42-3B7C41866A46}">
      <dgm:prSet/>
      <dgm:spPr/>
      <dgm:t>
        <a:bodyPr/>
        <a:lstStyle/>
        <a:p>
          <a:endParaRPr lang="it-IT"/>
        </a:p>
      </dgm:t>
    </dgm:pt>
    <dgm:pt modelId="{7B7EA890-8061-4754-9FE7-4C6ACE0A7511}" type="sibTrans" cxnId="{324813AF-524B-44B2-9B42-3B7C41866A46}">
      <dgm:prSet/>
      <dgm:spPr/>
      <dgm:t>
        <a:bodyPr/>
        <a:lstStyle/>
        <a:p>
          <a:endParaRPr lang="it-IT"/>
        </a:p>
      </dgm:t>
    </dgm:pt>
    <dgm:pt modelId="{36071A88-5048-4316-8721-4DCC0C5638D7}">
      <dgm:prSet phldrT="[Testo]"/>
      <dgm:spPr/>
      <dgm:t>
        <a:bodyPr/>
        <a:lstStyle/>
        <a:p>
          <a:r>
            <a:rPr lang="it-IT" dirty="0"/>
            <a:t>+ 20 x iterazione</a:t>
          </a:r>
        </a:p>
      </dgm:t>
    </dgm:pt>
    <dgm:pt modelId="{5EAF4361-67AC-4D3A-ABA2-EC237816F638}" type="parTrans" cxnId="{3E5807DC-03DB-4B8A-AFEF-368FB411BB30}">
      <dgm:prSet/>
      <dgm:spPr/>
      <dgm:t>
        <a:bodyPr/>
        <a:lstStyle/>
        <a:p>
          <a:endParaRPr lang="it-IT"/>
        </a:p>
      </dgm:t>
    </dgm:pt>
    <dgm:pt modelId="{2160CAF4-CFC3-44A1-A46E-B77BE81BFB26}" type="sibTrans" cxnId="{3E5807DC-03DB-4B8A-AFEF-368FB411BB30}">
      <dgm:prSet/>
      <dgm:spPr/>
      <dgm:t>
        <a:bodyPr/>
        <a:lstStyle/>
        <a:p>
          <a:endParaRPr lang="it-IT"/>
        </a:p>
      </dgm:t>
    </dgm:pt>
    <dgm:pt modelId="{7A691381-2BCC-4810-996D-2922A7708ADE}">
      <dgm:prSet phldrT="[Testo]"/>
      <dgm:spPr/>
      <dgm:t>
        <a:bodyPr/>
        <a:lstStyle/>
        <a:p>
          <a:r>
            <a:rPr lang="it-IT">
              <a:effectLst/>
              <a:latin typeface="+mn-lt"/>
              <a:ea typeface="+mn-ea"/>
              <a:cs typeface="+mn-cs"/>
            </a:rPr>
            <a:t>Overhead </a:t>
          </a:r>
          <a:r>
            <a:rPr lang="it-IT"/>
            <a:t>26,70% </a:t>
          </a:r>
          <a:r>
            <a:rPr lang="it-IT">
              <a:effectLst/>
              <a:latin typeface="+mn-lt"/>
              <a:ea typeface="+mn-ea"/>
              <a:cs typeface="+mn-cs"/>
            </a:rPr>
            <a:t> </a:t>
          </a:r>
          <a:endParaRPr lang="it-IT" dirty="0"/>
        </a:p>
      </dgm:t>
    </dgm:pt>
    <dgm:pt modelId="{958418A4-B66B-400A-BEAE-C334DF16FCD3}" type="parTrans" cxnId="{2FE91CB9-3BCF-46F9-9B3D-0AB1E4D0A117}">
      <dgm:prSet/>
      <dgm:spPr/>
      <dgm:t>
        <a:bodyPr/>
        <a:lstStyle/>
        <a:p>
          <a:endParaRPr lang="it-IT"/>
        </a:p>
      </dgm:t>
    </dgm:pt>
    <dgm:pt modelId="{C07A3DA4-52F7-4C67-AA1E-557CC0EF4F7A}" type="sibTrans" cxnId="{2FE91CB9-3BCF-46F9-9B3D-0AB1E4D0A117}">
      <dgm:prSet/>
      <dgm:spPr/>
      <dgm:t>
        <a:bodyPr/>
        <a:lstStyle/>
        <a:p>
          <a:endParaRPr lang="it-IT"/>
        </a:p>
      </dgm:t>
    </dgm:pt>
    <dgm:pt modelId="{375D921F-0EF5-4A2D-8A2B-9596011DFDFA}" type="pres">
      <dgm:prSet presAssocID="{2EFEBDA7-E2EE-4BCC-B575-6A7F5B72D70D}" presName="list" presStyleCnt="0">
        <dgm:presLayoutVars>
          <dgm:dir/>
          <dgm:animLvl val="lvl"/>
        </dgm:presLayoutVars>
      </dgm:prSet>
      <dgm:spPr/>
    </dgm:pt>
    <dgm:pt modelId="{2D2A871D-1FC6-4381-9A55-1E048152EF10}" type="pres">
      <dgm:prSet presAssocID="{A151AFB3-1929-41F9-BAB9-563B600D214A}" presName="posSpace" presStyleCnt="0"/>
      <dgm:spPr/>
    </dgm:pt>
    <dgm:pt modelId="{0B4D1473-2C8A-428C-9225-114CA676B004}" type="pres">
      <dgm:prSet presAssocID="{A151AFB3-1929-41F9-BAB9-563B600D214A}" presName="vertFlow" presStyleCnt="0"/>
      <dgm:spPr/>
    </dgm:pt>
    <dgm:pt modelId="{EC06304B-3CC4-4D6D-8A54-68513330C0D8}" type="pres">
      <dgm:prSet presAssocID="{A151AFB3-1929-41F9-BAB9-563B600D214A}" presName="topSpace" presStyleCnt="0"/>
      <dgm:spPr/>
    </dgm:pt>
    <dgm:pt modelId="{632213BA-BAB2-4552-AEBC-E2DE932DCFA4}" type="pres">
      <dgm:prSet presAssocID="{A151AFB3-1929-41F9-BAB9-563B600D214A}" presName="firstComp" presStyleCnt="0"/>
      <dgm:spPr/>
    </dgm:pt>
    <dgm:pt modelId="{649F2B47-40A8-4049-BB25-3BCD6735E46A}" type="pres">
      <dgm:prSet presAssocID="{A151AFB3-1929-41F9-BAB9-563B600D214A}" presName="firstChild" presStyleLbl="bgAccFollowNode1" presStyleIdx="0" presStyleCnt="4"/>
      <dgm:spPr/>
    </dgm:pt>
    <dgm:pt modelId="{2C3A57FB-B1F4-41C5-BDF1-BCD633A96A96}" type="pres">
      <dgm:prSet presAssocID="{A151AFB3-1929-41F9-BAB9-563B600D214A}" presName="firstChildTx" presStyleLbl="bgAccFollowNode1" presStyleIdx="0" presStyleCnt="4">
        <dgm:presLayoutVars>
          <dgm:bulletEnabled val="1"/>
        </dgm:presLayoutVars>
      </dgm:prSet>
      <dgm:spPr/>
    </dgm:pt>
    <dgm:pt modelId="{A43F1194-809A-4ECA-BA90-1722673D5142}" type="pres">
      <dgm:prSet presAssocID="{A151AFB3-1929-41F9-BAB9-563B600D214A}" presName="negSpace" presStyleCnt="0"/>
      <dgm:spPr/>
    </dgm:pt>
    <dgm:pt modelId="{A81C6715-3024-46B4-A2CE-5977A547CA13}" type="pres">
      <dgm:prSet presAssocID="{A151AFB3-1929-41F9-BAB9-563B600D214A}" presName="circle" presStyleLbl="node1" presStyleIdx="0" presStyleCnt="2"/>
      <dgm:spPr/>
    </dgm:pt>
    <dgm:pt modelId="{2C875B33-4615-452D-A8C5-8CFEB14995ED}" type="pres">
      <dgm:prSet presAssocID="{02B83382-D5C9-4351-9DF9-4704217D4B5C}" presName="transSpace" presStyleCnt="0"/>
      <dgm:spPr/>
    </dgm:pt>
    <dgm:pt modelId="{673F25A2-A4F4-4778-BF33-8E99BF6245E5}" type="pres">
      <dgm:prSet presAssocID="{D1B5CC09-3D0B-4E74-A43E-653516376711}" presName="posSpace" presStyleCnt="0"/>
      <dgm:spPr/>
    </dgm:pt>
    <dgm:pt modelId="{8352FE0C-6DEC-44ED-9156-BF79A1E91976}" type="pres">
      <dgm:prSet presAssocID="{D1B5CC09-3D0B-4E74-A43E-653516376711}" presName="vertFlow" presStyleCnt="0"/>
      <dgm:spPr/>
    </dgm:pt>
    <dgm:pt modelId="{398BB002-575A-4C25-9A62-9E7CA3915DDB}" type="pres">
      <dgm:prSet presAssocID="{D1B5CC09-3D0B-4E74-A43E-653516376711}" presName="topSpace" presStyleCnt="0"/>
      <dgm:spPr/>
    </dgm:pt>
    <dgm:pt modelId="{402A524D-32E3-4D1C-A46D-0A26D56817BE}" type="pres">
      <dgm:prSet presAssocID="{D1B5CC09-3D0B-4E74-A43E-653516376711}" presName="firstComp" presStyleCnt="0"/>
      <dgm:spPr/>
    </dgm:pt>
    <dgm:pt modelId="{70DA28AE-434F-42F6-BB8D-AAF9FC94AF5D}" type="pres">
      <dgm:prSet presAssocID="{D1B5CC09-3D0B-4E74-A43E-653516376711}" presName="firstChild" presStyleLbl="bgAccFollowNode1" presStyleIdx="1" presStyleCnt="4"/>
      <dgm:spPr/>
    </dgm:pt>
    <dgm:pt modelId="{66E96EA7-A633-433A-B88F-3C501A9E70EB}" type="pres">
      <dgm:prSet presAssocID="{D1B5CC09-3D0B-4E74-A43E-653516376711}" presName="firstChildTx" presStyleLbl="bgAccFollowNode1" presStyleIdx="1" presStyleCnt="4">
        <dgm:presLayoutVars>
          <dgm:bulletEnabled val="1"/>
        </dgm:presLayoutVars>
      </dgm:prSet>
      <dgm:spPr/>
    </dgm:pt>
    <dgm:pt modelId="{6087861C-FB7C-449B-A79F-FA404CA9BC3E}" type="pres">
      <dgm:prSet presAssocID="{36071A88-5048-4316-8721-4DCC0C5638D7}" presName="comp" presStyleCnt="0"/>
      <dgm:spPr/>
    </dgm:pt>
    <dgm:pt modelId="{0E8C671E-7307-4F62-814F-E69EA6A554A9}" type="pres">
      <dgm:prSet presAssocID="{36071A88-5048-4316-8721-4DCC0C5638D7}" presName="child" presStyleLbl="bgAccFollowNode1" presStyleIdx="2" presStyleCnt="4"/>
      <dgm:spPr/>
    </dgm:pt>
    <dgm:pt modelId="{5E750BC2-194E-4A4F-A80D-346CA67AEA93}" type="pres">
      <dgm:prSet presAssocID="{36071A88-5048-4316-8721-4DCC0C5638D7}" presName="childTx" presStyleLbl="bgAccFollowNode1" presStyleIdx="2" presStyleCnt="4">
        <dgm:presLayoutVars>
          <dgm:bulletEnabled val="1"/>
        </dgm:presLayoutVars>
      </dgm:prSet>
      <dgm:spPr/>
    </dgm:pt>
    <dgm:pt modelId="{D0588477-967E-481F-B354-EAEB5F00B5ED}" type="pres">
      <dgm:prSet presAssocID="{7A691381-2BCC-4810-996D-2922A7708ADE}" presName="comp" presStyleCnt="0"/>
      <dgm:spPr/>
    </dgm:pt>
    <dgm:pt modelId="{F750FDAC-6797-416C-B826-2201A045C8BE}" type="pres">
      <dgm:prSet presAssocID="{7A691381-2BCC-4810-996D-2922A7708ADE}" presName="child" presStyleLbl="bgAccFollowNode1" presStyleIdx="3" presStyleCnt="4"/>
      <dgm:spPr/>
    </dgm:pt>
    <dgm:pt modelId="{45E9AFB3-8DA2-4187-B12B-D14839F6359F}" type="pres">
      <dgm:prSet presAssocID="{7A691381-2BCC-4810-996D-2922A7708ADE}" presName="childTx" presStyleLbl="bgAccFollowNode1" presStyleIdx="3" presStyleCnt="4">
        <dgm:presLayoutVars>
          <dgm:bulletEnabled val="1"/>
        </dgm:presLayoutVars>
      </dgm:prSet>
      <dgm:spPr/>
    </dgm:pt>
    <dgm:pt modelId="{12E56055-0699-4649-9B94-8D601C517F7E}" type="pres">
      <dgm:prSet presAssocID="{D1B5CC09-3D0B-4E74-A43E-653516376711}" presName="negSpace" presStyleCnt="0"/>
      <dgm:spPr/>
    </dgm:pt>
    <dgm:pt modelId="{4353B5B8-7625-4BC0-8BC8-A61F584095A1}" type="pres">
      <dgm:prSet presAssocID="{D1B5CC09-3D0B-4E74-A43E-653516376711}" presName="circle" presStyleLbl="node1" presStyleIdx="1" presStyleCnt="2"/>
      <dgm:spPr/>
    </dgm:pt>
  </dgm:ptLst>
  <dgm:cxnLst>
    <dgm:cxn modelId="{F1998415-C07B-4311-9797-617C220D8216}" type="presOf" srcId="{D1B5CC09-3D0B-4E74-A43E-653516376711}" destId="{4353B5B8-7625-4BC0-8BC8-A61F584095A1}" srcOrd="0" destOrd="0" presId="urn:microsoft.com/office/officeart/2005/8/layout/hList9"/>
    <dgm:cxn modelId="{7B9B5A1B-47D5-47A6-B589-A5F241AD086A}" type="presOf" srcId="{7A691381-2BCC-4810-996D-2922A7708ADE}" destId="{45E9AFB3-8DA2-4187-B12B-D14839F6359F}" srcOrd="1" destOrd="0" presId="urn:microsoft.com/office/officeart/2005/8/layout/hList9"/>
    <dgm:cxn modelId="{D0ECF71E-C33B-4B0E-B25E-950AED9AA259}" type="presOf" srcId="{2EFEBDA7-E2EE-4BCC-B575-6A7F5B72D70D}" destId="{375D921F-0EF5-4A2D-8A2B-9596011DFDFA}" srcOrd="0" destOrd="0" presId="urn:microsoft.com/office/officeart/2005/8/layout/hList9"/>
    <dgm:cxn modelId="{2EB40C5D-2821-4979-BFDD-59F3D8CAE990}" type="presOf" srcId="{F7279B9D-F1B4-46AB-BDC6-89C53F7E1946}" destId="{70DA28AE-434F-42F6-BB8D-AAF9FC94AF5D}" srcOrd="0" destOrd="0" presId="urn:microsoft.com/office/officeart/2005/8/layout/hList9"/>
    <dgm:cxn modelId="{CAF71164-4BFF-42AD-B336-CCB2C9FC215B}" type="presOf" srcId="{36071A88-5048-4316-8721-4DCC0C5638D7}" destId="{5E750BC2-194E-4A4F-A80D-346CA67AEA93}" srcOrd="1" destOrd="0" presId="urn:microsoft.com/office/officeart/2005/8/layout/hList9"/>
    <dgm:cxn modelId="{9976346A-2168-4D76-8634-3381DD6EE7DB}" type="presOf" srcId="{F7279B9D-F1B4-46AB-BDC6-89C53F7E1946}" destId="{66E96EA7-A633-433A-B88F-3C501A9E70EB}" srcOrd="1" destOrd="0" presId="urn:microsoft.com/office/officeart/2005/8/layout/hList9"/>
    <dgm:cxn modelId="{2D74C74D-F971-4E2F-96A8-8871BD5002F7}" srcId="{2EFEBDA7-E2EE-4BCC-B575-6A7F5B72D70D}" destId="{D1B5CC09-3D0B-4E74-A43E-653516376711}" srcOrd="1" destOrd="0" parTransId="{74B19487-710F-44C6-966B-D14E5344468B}" sibTransId="{61D747BA-C51D-4EA7-83B5-99367E10B3A7}"/>
    <dgm:cxn modelId="{12A1A455-45FC-4315-BB4B-071FF54570CD}" type="presOf" srcId="{36071A88-5048-4316-8721-4DCC0C5638D7}" destId="{0E8C671E-7307-4F62-814F-E69EA6A554A9}" srcOrd="0" destOrd="0" presId="urn:microsoft.com/office/officeart/2005/8/layout/hList9"/>
    <dgm:cxn modelId="{E2DB777B-E801-4EFA-B3F2-B7F12A94C06F}" type="presOf" srcId="{A151AFB3-1929-41F9-BAB9-563B600D214A}" destId="{A81C6715-3024-46B4-A2CE-5977A547CA13}" srcOrd="0" destOrd="0" presId="urn:microsoft.com/office/officeart/2005/8/layout/hList9"/>
    <dgm:cxn modelId="{7A8E4281-3A41-4AC3-B7A5-56DBDD0C6AD9}" type="presOf" srcId="{A2B72D75-1FA5-4212-ACCA-1EAF660412A9}" destId="{649F2B47-40A8-4049-BB25-3BCD6735E46A}" srcOrd="0" destOrd="0" presId="urn:microsoft.com/office/officeart/2005/8/layout/hList9"/>
    <dgm:cxn modelId="{961F0CAE-7176-4675-BF9F-0853E83123CD}" type="presOf" srcId="{A2B72D75-1FA5-4212-ACCA-1EAF660412A9}" destId="{2C3A57FB-B1F4-41C5-BDF1-BCD633A96A96}" srcOrd="1" destOrd="0" presId="urn:microsoft.com/office/officeart/2005/8/layout/hList9"/>
    <dgm:cxn modelId="{324813AF-524B-44B2-9B42-3B7C41866A46}" srcId="{D1B5CC09-3D0B-4E74-A43E-653516376711}" destId="{F7279B9D-F1B4-46AB-BDC6-89C53F7E1946}" srcOrd="0" destOrd="0" parTransId="{8AA6B22F-CDD9-4139-A817-2A3BDB97599A}" sibTransId="{7B7EA890-8061-4754-9FE7-4C6ACE0A7511}"/>
    <dgm:cxn modelId="{7E5AE4B7-8764-4398-9B02-C4662D72EAFE}" srcId="{2EFEBDA7-E2EE-4BCC-B575-6A7F5B72D70D}" destId="{A151AFB3-1929-41F9-BAB9-563B600D214A}" srcOrd="0" destOrd="0" parTransId="{21066341-E429-4979-83D8-221067FCAD2F}" sibTransId="{02B83382-D5C9-4351-9DF9-4704217D4B5C}"/>
    <dgm:cxn modelId="{2FE91CB9-3BCF-46F9-9B3D-0AB1E4D0A117}" srcId="{D1B5CC09-3D0B-4E74-A43E-653516376711}" destId="{7A691381-2BCC-4810-996D-2922A7708ADE}" srcOrd="2" destOrd="0" parTransId="{958418A4-B66B-400A-BEAE-C334DF16FCD3}" sibTransId="{C07A3DA4-52F7-4C67-AA1E-557CC0EF4F7A}"/>
    <dgm:cxn modelId="{E3A34CCD-51C0-49C8-94BD-FAF93C9FA839}" srcId="{A151AFB3-1929-41F9-BAB9-563B600D214A}" destId="{A2B72D75-1FA5-4212-ACCA-1EAF660412A9}" srcOrd="0" destOrd="0" parTransId="{1A805409-9DA8-43A3-9BD8-6E6644336914}" sibTransId="{B4165A51-0C62-465A-A3C8-4FA04A5B4313}"/>
    <dgm:cxn modelId="{3E5807DC-03DB-4B8A-AFEF-368FB411BB30}" srcId="{D1B5CC09-3D0B-4E74-A43E-653516376711}" destId="{36071A88-5048-4316-8721-4DCC0C5638D7}" srcOrd="1" destOrd="0" parTransId="{5EAF4361-67AC-4D3A-ABA2-EC237816F638}" sibTransId="{2160CAF4-CFC3-44A1-A46E-B77BE81BFB26}"/>
    <dgm:cxn modelId="{C5A20AF2-8D56-4F9C-8E1C-2C81D10F7B31}" type="presOf" srcId="{7A691381-2BCC-4810-996D-2922A7708ADE}" destId="{F750FDAC-6797-416C-B826-2201A045C8BE}" srcOrd="0" destOrd="0" presId="urn:microsoft.com/office/officeart/2005/8/layout/hList9"/>
    <dgm:cxn modelId="{B3793E6D-4745-4835-BAF0-D11BE3F760B3}" type="presParOf" srcId="{375D921F-0EF5-4A2D-8A2B-9596011DFDFA}" destId="{2D2A871D-1FC6-4381-9A55-1E048152EF10}" srcOrd="0" destOrd="0" presId="urn:microsoft.com/office/officeart/2005/8/layout/hList9"/>
    <dgm:cxn modelId="{D8AFD940-5654-4AEE-BBC5-6BA78C670537}" type="presParOf" srcId="{375D921F-0EF5-4A2D-8A2B-9596011DFDFA}" destId="{0B4D1473-2C8A-428C-9225-114CA676B004}" srcOrd="1" destOrd="0" presId="urn:microsoft.com/office/officeart/2005/8/layout/hList9"/>
    <dgm:cxn modelId="{852D21C7-773C-4765-8E66-4618CB07AF3C}" type="presParOf" srcId="{0B4D1473-2C8A-428C-9225-114CA676B004}" destId="{EC06304B-3CC4-4D6D-8A54-68513330C0D8}" srcOrd="0" destOrd="0" presId="urn:microsoft.com/office/officeart/2005/8/layout/hList9"/>
    <dgm:cxn modelId="{C648465B-F9E3-4B0D-996F-3E25BD91B081}" type="presParOf" srcId="{0B4D1473-2C8A-428C-9225-114CA676B004}" destId="{632213BA-BAB2-4552-AEBC-E2DE932DCFA4}" srcOrd="1" destOrd="0" presId="urn:microsoft.com/office/officeart/2005/8/layout/hList9"/>
    <dgm:cxn modelId="{CD0E6B57-CED8-4295-8E7F-4569B72176FE}" type="presParOf" srcId="{632213BA-BAB2-4552-AEBC-E2DE932DCFA4}" destId="{649F2B47-40A8-4049-BB25-3BCD6735E46A}" srcOrd="0" destOrd="0" presId="urn:microsoft.com/office/officeart/2005/8/layout/hList9"/>
    <dgm:cxn modelId="{FEE28163-97DF-42AC-9F77-961CC8D4B27D}" type="presParOf" srcId="{632213BA-BAB2-4552-AEBC-E2DE932DCFA4}" destId="{2C3A57FB-B1F4-41C5-BDF1-BCD633A96A96}" srcOrd="1" destOrd="0" presId="urn:microsoft.com/office/officeart/2005/8/layout/hList9"/>
    <dgm:cxn modelId="{81C7BC1B-C463-4970-84E5-15C2C583D838}" type="presParOf" srcId="{375D921F-0EF5-4A2D-8A2B-9596011DFDFA}" destId="{A43F1194-809A-4ECA-BA90-1722673D5142}" srcOrd="2" destOrd="0" presId="urn:microsoft.com/office/officeart/2005/8/layout/hList9"/>
    <dgm:cxn modelId="{D8B162DC-E1D5-438A-984A-4CE029D712C2}" type="presParOf" srcId="{375D921F-0EF5-4A2D-8A2B-9596011DFDFA}" destId="{A81C6715-3024-46B4-A2CE-5977A547CA13}" srcOrd="3" destOrd="0" presId="urn:microsoft.com/office/officeart/2005/8/layout/hList9"/>
    <dgm:cxn modelId="{1031E452-1457-4FE8-A1D3-F442A041B227}" type="presParOf" srcId="{375D921F-0EF5-4A2D-8A2B-9596011DFDFA}" destId="{2C875B33-4615-452D-A8C5-8CFEB14995ED}" srcOrd="4" destOrd="0" presId="urn:microsoft.com/office/officeart/2005/8/layout/hList9"/>
    <dgm:cxn modelId="{F5AA501B-AE07-4844-B35D-3B6A38DAC58A}" type="presParOf" srcId="{375D921F-0EF5-4A2D-8A2B-9596011DFDFA}" destId="{673F25A2-A4F4-4778-BF33-8E99BF6245E5}" srcOrd="5" destOrd="0" presId="urn:microsoft.com/office/officeart/2005/8/layout/hList9"/>
    <dgm:cxn modelId="{24B24AC5-28DD-4B0A-8135-14551B95F338}" type="presParOf" srcId="{375D921F-0EF5-4A2D-8A2B-9596011DFDFA}" destId="{8352FE0C-6DEC-44ED-9156-BF79A1E91976}" srcOrd="6" destOrd="0" presId="urn:microsoft.com/office/officeart/2005/8/layout/hList9"/>
    <dgm:cxn modelId="{2E937B0C-71D8-4962-9637-21A8E15F1AC0}" type="presParOf" srcId="{8352FE0C-6DEC-44ED-9156-BF79A1E91976}" destId="{398BB002-575A-4C25-9A62-9E7CA3915DDB}" srcOrd="0" destOrd="0" presId="urn:microsoft.com/office/officeart/2005/8/layout/hList9"/>
    <dgm:cxn modelId="{54EA0BD6-2996-4131-A99C-BF4B1711FE5C}" type="presParOf" srcId="{8352FE0C-6DEC-44ED-9156-BF79A1E91976}" destId="{402A524D-32E3-4D1C-A46D-0A26D56817BE}" srcOrd="1" destOrd="0" presId="urn:microsoft.com/office/officeart/2005/8/layout/hList9"/>
    <dgm:cxn modelId="{1814827B-7D00-47D1-A551-79B15E2D32B2}" type="presParOf" srcId="{402A524D-32E3-4D1C-A46D-0A26D56817BE}" destId="{70DA28AE-434F-42F6-BB8D-AAF9FC94AF5D}" srcOrd="0" destOrd="0" presId="urn:microsoft.com/office/officeart/2005/8/layout/hList9"/>
    <dgm:cxn modelId="{6CD7E0F1-C157-438C-A253-437E0E5529EB}" type="presParOf" srcId="{402A524D-32E3-4D1C-A46D-0A26D56817BE}" destId="{66E96EA7-A633-433A-B88F-3C501A9E70EB}" srcOrd="1" destOrd="0" presId="urn:microsoft.com/office/officeart/2005/8/layout/hList9"/>
    <dgm:cxn modelId="{7D37C33E-6D22-4569-AA84-CF0DF2A54E8C}" type="presParOf" srcId="{8352FE0C-6DEC-44ED-9156-BF79A1E91976}" destId="{6087861C-FB7C-449B-A79F-FA404CA9BC3E}" srcOrd="2" destOrd="0" presId="urn:microsoft.com/office/officeart/2005/8/layout/hList9"/>
    <dgm:cxn modelId="{6FFB2A0C-8D74-4369-910D-C0AAB4560304}" type="presParOf" srcId="{6087861C-FB7C-449B-A79F-FA404CA9BC3E}" destId="{0E8C671E-7307-4F62-814F-E69EA6A554A9}" srcOrd="0" destOrd="0" presId="urn:microsoft.com/office/officeart/2005/8/layout/hList9"/>
    <dgm:cxn modelId="{9F472175-6DDC-4AB2-A3DD-A675564FE2E1}" type="presParOf" srcId="{6087861C-FB7C-449B-A79F-FA404CA9BC3E}" destId="{5E750BC2-194E-4A4F-A80D-346CA67AEA93}" srcOrd="1" destOrd="0" presId="urn:microsoft.com/office/officeart/2005/8/layout/hList9"/>
    <dgm:cxn modelId="{DCCE5C66-6642-4661-8A77-E67ACB506BE6}" type="presParOf" srcId="{8352FE0C-6DEC-44ED-9156-BF79A1E91976}" destId="{D0588477-967E-481F-B354-EAEB5F00B5ED}" srcOrd="3" destOrd="0" presId="urn:microsoft.com/office/officeart/2005/8/layout/hList9"/>
    <dgm:cxn modelId="{5923CB7A-8DBB-4A68-8582-5AAF1F321F77}" type="presParOf" srcId="{D0588477-967E-481F-B354-EAEB5F00B5ED}" destId="{F750FDAC-6797-416C-B826-2201A045C8BE}" srcOrd="0" destOrd="0" presId="urn:microsoft.com/office/officeart/2005/8/layout/hList9"/>
    <dgm:cxn modelId="{FAF80657-4A6E-4993-A547-EF45E164D261}" type="presParOf" srcId="{D0588477-967E-481F-B354-EAEB5F00B5ED}" destId="{45E9AFB3-8DA2-4187-B12B-D14839F6359F}" srcOrd="1" destOrd="0" presId="urn:microsoft.com/office/officeart/2005/8/layout/hList9"/>
    <dgm:cxn modelId="{7578F1A4-B440-467A-B9D0-B6278802F505}" type="presParOf" srcId="{375D921F-0EF5-4A2D-8A2B-9596011DFDFA}" destId="{12E56055-0699-4649-9B94-8D601C517F7E}" srcOrd="7" destOrd="0" presId="urn:microsoft.com/office/officeart/2005/8/layout/hList9"/>
    <dgm:cxn modelId="{F3DFC562-3C03-44CF-8C1F-C3240A5B03EC}" type="presParOf" srcId="{375D921F-0EF5-4A2D-8A2B-9596011DFDFA}" destId="{4353B5B8-7625-4BC0-8BC8-A61F584095A1}" srcOrd="8" destOrd="0" presId="urn:microsoft.com/office/officeart/2005/8/layout/hList9"/>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8E2C1FC-000F-4AF3-AF1F-C089F81B0F0E}" type="doc">
      <dgm:prSet loTypeId="urn:microsoft.com/office/officeart/2005/8/layout/list1" loCatId="list" qsTypeId="urn:microsoft.com/office/officeart/2005/8/quickstyle/simple5" qsCatId="simple" csTypeId="urn:microsoft.com/office/officeart/2005/8/colors/accent4_2" csCatId="accent4" phldr="1"/>
      <dgm:spPr/>
      <dgm:t>
        <a:bodyPr/>
        <a:lstStyle/>
        <a:p>
          <a:endParaRPr lang="it-IT"/>
        </a:p>
      </dgm:t>
    </dgm:pt>
    <dgm:pt modelId="{529FA3DF-4A5E-45F3-872C-6B22967FCE42}">
      <dgm:prSet phldrT="[Testo]"/>
      <dgm:spPr/>
      <dgm:t>
        <a:bodyPr/>
        <a:lstStyle/>
        <a:p>
          <a:r>
            <a:rPr lang="it-IT" dirty="0"/>
            <a:t>Convergenza</a:t>
          </a:r>
        </a:p>
      </dgm:t>
    </dgm:pt>
    <dgm:pt modelId="{E1626914-343B-4385-B189-1D1B46083EF1}" type="parTrans" cxnId="{D1DFF8F7-5B1F-43AB-AA80-B066CE909A5B}">
      <dgm:prSet/>
      <dgm:spPr/>
      <dgm:t>
        <a:bodyPr/>
        <a:lstStyle/>
        <a:p>
          <a:endParaRPr lang="it-IT"/>
        </a:p>
      </dgm:t>
    </dgm:pt>
    <dgm:pt modelId="{E2946255-77B8-4D6B-9966-7125548716AC}" type="sibTrans" cxnId="{D1DFF8F7-5B1F-43AB-AA80-B066CE909A5B}">
      <dgm:prSet/>
      <dgm:spPr/>
      <dgm:t>
        <a:bodyPr/>
        <a:lstStyle/>
        <a:p>
          <a:endParaRPr lang="it-IT"/>
        </a:p>
      </dgm:t>
    </dgm:pt>
    <dgm:pt modelId="{BC05CF7A-D207-4592-AD92-C269DB4E2895}">
      <dgm:prSet phldrT="[Testo]"/>
      <dgm:spPr/>
      <dgm:t>
        <a:bodyPr/>
        <a:lstStyle/>
        <a:p>
          <a:r>
            <a:rPr lang="it-IT" dirty="0"/>
            <a:t>X4 Memoria</a:t>
          </a:r>
        </a:p>
      </dgm:t>
    </dgm:pt>
    <dgm:pt modelId="{49208677-8F3D-4395-8D09-EDC7C302417A}" type="parTrans" cxnId="{89B4FECC-0B2C-4C4A-A1CB-6C67985893F7}">
      <dgm:prSet/>
      <dgm:spPr/>
      <dgm:t>
        <a:bodyPr/>
        <a:lstStyle/>
        <a:p>
          <a:endParaRPr lang="it-IT"/>
        </a:p>
      </dgm:t>
    </dgm:pt>
    <dgm:pt modelId="{B40AF9B3-4640-4270-8ADC-EC5200C604CE}" type="sibTrans" cxnId="{89B4FECC-0B2C-4C4A-A1CB-6C67985893F7}">
      <dgm:prSet/>
      <dgm:spPr/>
      <dgm:t>
        <a:bodyPr/>
        <a:lstStyle/>
        <a:p>
          <a:endParaRPr lang="it-IT"/>
        </a:p>
      </dgm:t>
    </dgm:pt>
    <dgm:pt modelId="{C91F102F-A6BA-4781-AF23-484C4C859DCC}">
      <dgm:prSet phldrT="[Testo]"/>
      <dgm:spPr/>
      <dgm:t>
        <a:bodyPr/>
        <a:lstStyle/>
        <a:p>
          <a:r>
            <a:rPr lang="it-IT" dirty="0"/>
            <a:t>NO </a:t>
          </a:r>
          <a:r>
            <a:rPr lang="it-IT" dirty="0" err="1"/>
            <a:t>Loss</a:t>
          </a:r>
          <a:r>
            <a:rPr lang="it-IT" dirty="0"/>
            <a:t> of </a:t>
          </a:r>
          <a:r>
            <a:rPr lang="it-IT" dirty="0" err="1"/>
            <a:t>Accuracy</a:t>
          </a:r>
          <a:r>
            <a:rPr lang="it-IT" dirty="0"/>
            <a:t> </a:t>
          </a:r>
        </a:p>
      </dgm:t>
    </dgm:pt>
    <dgm:pt modelId="{C59FFBE4-51DE-4E9D-B1B1-35E6AF112E1F}" type="parTrans" cxnId="{F6754F6F-CE3C-4B59-87F8-68C7E4F25FAD}">
      <dgm:prSet/>
      <dgm:spPr/>
      <dgm:t>
        <a:bodyPr/>
        <a:lstStyle/>
        <a:p>
          <a:endParaRPr lang="it-IT"/>
        </a:p>
      </dgm:t>
    </dgm:pt>
    <dgm:pt modelId="{47D6B2E9-2344-4FDB-93D5-9752128795F3}" type="sibTrans" cxnId="{F6754F6F-CE3C-4B59-87F8-68C7E4F25FAD}">
      <dgm:prSet/>
      <dgm:spPr/>
      <dgm:t>
        <a:bodyPr/>
        <a:lstStyle/>
        <a:p>
          <a:endParaRPr lang="it-IT"/>
        </a:p>
      </dgm:t>
    </dgm:pt>
    <dgm:pt modelId="{15E14F8C-535C-4A6F-93C2-3C9BF4BC2437}">
      <dgm:prSet phldrT="[Testo]"/>
      <dgm:spPr>
        <a:solidFill>
          <a:srgbClr val="C00000"/>
        </a:solidFill>
      </dgm:spPr>
      <dgm:t>
        <a:bodyPr/>
        <a:lstStyle/>
        <a:p>
          <a:r>
            <a:rPr lang="it-IT" dirty="0">
              <a:latin typeface="Abadi" panose="020B0604020202020204" pitchFamily="34" charset="0"/>
            </a:rPr>
            <a:t>≈ </a:t>
          </a:r>
          <a:r>
            <a:rPr lang="it-IT" dirty="0"/>
            <a:t>27% Latenza</a:t>
          </a:r>
        </a:p>
      </dgm:t>
    </dgm:pt>
    <dgm:pt modelId="{97CEBB84-B20B-4443-BD97-25190B80DF3C}" type="parTrans" cxnId="{7D6454FE-94E9-44FF-BD9F-FDDCA0DB6B48}">
      <dgm:prSet/>
      <dgm:spPr/>
      <dgm:t>
        <a:bodyPr/>
        <a:lstStyle/>
        <a:p>
          <a:endParaRPr lang="it-IT"/>
        </a:p>
      </dgm:t>
    </dgm:pt>
    <dgm:pt modelId="{55381B71-D1B2-472A-B44F-33953BD9CD38}" type="sibTrans" cxnId="{7D6454FE-94E9-44FF-BD9F-FDDCA0DB6B48}">
      <dgm:prSet/>
      <dgm:spPr/>
      <dgm:t>
        <a:bodyPr/>
        <a:lstStyle/>
        <a:p>
          <a:endParaRPr lang="it-IT"/>
        </a:p>
      </dgm:t>
    </dgm:pt>
    <dgm:pt modelId="{D9E7564F-439D-4C3D-BD99-6E85FE3E1014}" type="pres">
      <dgm:prSet presAssocID="{B8E2C1FC-000F-4AF3-AF1F-C089F81B0F0E}" presName="linear" presStyleCnt="0">
        <dgm:presLayoutVars>
          <dgm:dir/>
          <dgm:animLvl val="lvl"/>
          <dgm:resizeHandles val="exact"/>
        </dgm:presLayoutVars>
      </dgm:prSet>
      <dgm:spPr/>
    </dgm:pt>
    <dgm:pt modelId="{6380C928-C92D-4E6D-870D-53D2702DD6E8}" type="pres">
      <dgm:prSet presAssocID="{529FA3DF-4A5E-45F3-872C-6B22967FCE42}" presName="parentLin" presStyleCnt="0"/>
      <dgm:spPr/>
    </dgm:pt>
    <dgm:pt modelId="{C25CBF86-64A8-4BFC-B8E8-1C8CABF14094}" type="pres">
      <dgm:prSet presAssocID="{529FA3DF-4A5E-45F3-872C-6B22967FCE42}" presName="parentLeftMargin" presStyleLbl="node1" presStyleIdx="0" presStyleCnt="4"/>
      <dgm:spPr/>
    </dgm:pt>
    <dgm:pt modelId="{6056EAA3-9A2D-45D1-8421-8597A794A1F2}" type="pres">
      <dgm:prSet presAssocID="{529FA3DF-4A5E-45F3-872C-6B22967FCE42}" presName="parentText" presStyleLbl="node1" presStyleIdx="0" presStyleCnt="4">
        <dgm:presLayoutVars>
          <dgm:chMax val="0"/>
          <dgm:bulletEnabled val="1"/>
        </dgm:presLayoutVars>
      </dgm:prSet>
      <dgm:spPr/>
    </dgm:pt>
    <dgm:pt modelId="{1B05C5F3-84D8-4B33-91AB-3D5B7EB479A4}" type="pres">
      <dgm:prSet presAssocID="{529FA3DF-4A5E-45F3-872C-6B22967FCE42}" presName="negativeSpace" presStyleCnt="0"/>
      <dgm:spPr/>
    </dgm:pt>
    <dgm:pt modelId="{7E8D1D1C-37F8-4DD5-B51B-271FC4814C0B}" type="pres">
      <dgm:prSet presAssocID="{529FA3DF-4A5E-45F3-872C-6B22967FCE42}" presName="childText" presStyleLbl="conFgAcc1" presStyleIdx="0" presStyleCnt="4">
        <dgm:presLayoutVars>
          <dgm:bulletEnabled val="1"/>
        </dgm:presLayoutVars>
      </dgm:prSet>
      <dgm:spPr/>
    </dgm:pt>
    <dgm:pt modelId="{A0499040-DE81-4BB4-AEE9-AFDE2A987720}" type="pres">
      <dgm:prSet presAssocID="{E2946255-77B8-4D6B-9966-7125548716AC}" presName="spaceBetweenRectangles" presStyleCnt="0"/>
      <dgm:spPr/>
    </dgm:pt>
    <dgm:pt modelId="{5F8C2EF3-8920-4C3C-8912-B9D336406E42}" type="pres">
      <dgm:prSet presAssocID="{BC05CF7A-D207-4592-AD92-C269DB4E2895}" presName="parentLin" presStyleCnt="0"/>
      <dgm:spPr/>
    </dgm:pt>
    <dgm:pt modelId="{9605E11D-A4BE-4342-99A6-E7514111C6DC}" type="pres">
      <dgm:prSet presAssocID="{BC05CF7A-D207-4592-AD92-C269DB4E2895}" presName="parentLeftMargin" presStyleLbl="node1" presStyleIdx="0" presStyleCnt="4"/>
      <dgm:spPr/>
    </dgm:pt>
    <dgm:pt modelId="{33879BBA-415D-4BDC-B2A0-99F40E084543}" type="pres">
      <dgm:prSet presAssocID="{BC05CF7A-D207-4592-AD92-C269DB4E2895}" presName="parentText" presStyleLbl="node1" presStyleIdx="1" presStyleCnt="4">
        <dgm:presLayoutVars>
          <dgm:chMax val="0"/>
          <dgm:bulletEnabled val="1"/>
        </dgm:presLayoutVars>
      </dgm:prSet>
      <dgm:spPr/>
    </dgm:pt>
    <dgm:pt modelId="{0DEE4572-9D07-426E-82AC-F1A2DEE2774A}" type="pres">
      <dgm:prSet presAssocID="{BC05CF7A-D207-4592-AD92-C269DB4E2895}" presName="negativeSpace" presStyleCnt="0"/>
      <dgm:spPr/>
    </dgm:pt>
    <dgm:pt modelId="{A01A5F06-D4AA-468C-A584-355BC5093D45}" type="pres">
      <dgm:prSet presAssocID="{BC05CF7A-D207-4592-AD92-C269DB4E2895}" presName="childText" presStyleLbl="conFgAcc1" presStyleIdx="1" presStyleCnt="4">
        <dgm:presLayoutVars>
          <dgm:bulletEnabled val="1"/>
        </dgm:presLayoutVars>
      </dgm:prSet>
      <dgm:spPr/>
    </dgm:pt>
    <dgm:pt modelId="{FB2768F8-69B5-4EBA-9F6C-663CA506EEE0}" type="pres">
      <dgm:prSet presAssocID="{B40AF9B3-4640-4270-8ADC-EC5200C604CE}" presName="spaceBetweenRectangles" presStyleCnt="0"/>
      <dgm:spPr/>
    </dgm:pt>
    <dgm:pt modelId="{F284AEAD-DBF4-4826-BBD0-A2560826B392}" type="pres">
      <dgm:prSet presAssocID="{C91F102F-A6BA-4781-AF23-484C4C859DCC}" presName="parentLin" presStyleCnt="0"/>
      <dgm:spPr/>
    </dgm:pt>
    <dgm:pt modelId="{E09BD7D0-29F2-4C27-9061-6BAC1B3072FC}" type="pres">
      <dgm:prSet presAssocID="{C91F102F-A6BA-4781-AF23-484C4C859DCC}" presName="parentLeftMargin" presStyleLbl="node1" presStyleIdx="1" presStyleCnt="4"/>
      <dgm:spPr/>
    </dgm:pt>
    <dgm:pt modelId="{C54240A7-9CA0-4E4A-A020-0495E40BB42C}" type="pres">
      <dgm:prSet presAssocID="{C91F102F-A6BA-4781-AF23-484C4C859DCC}" presName="parentText" presStyleLbl="node1" presStyleIdx="2" presStyleCnt="4">
        <dgm:presLayoutVars>
          <dgm:chMax val="0"/>
          <dgm:bulletEnabled val="1"/>
        </dgm:presLayoutVars>
      </dgm:prSet>
      <dgm:spPr/>
    </dgm:pt>
    <dgm:pt modelId="{2B9106D4-2E9D-4748-B78A-7FE4869CB462}" type="pres">
      <dgm:prSet presAssocID="{C91F102F-A6BA-4781-AF23-484C4C859DCC}" presName="negativeSpace" presStyleCnt="0"/>
      <dgm:spPr/>
    </dgm:pt>
    <dgm:pt modelId="{900C93CE-46DB-488B-80FE-155D6FA2EEF0}" type="pres">
      <dgm:prSet presAssocID="{C91F102F-A6BA-4781-AF23-484C4C859DCC}" presName="childText" presStyleLbl="conFgAcc1" presStyleIdx="2" presStyleCnt="4">
        <dgm:presLayoutVars>
          <dgm:bulletEnabled val="1"/>
        </dgm:presLayoutVars>
      </dgm:prSet>
      <dgm:spPr/>
    </dgm:pt>
    <dgm:pt modelId="{2F574D5F-14D4-4839-B6C1-43B55BC46B62}" type="pres">
      <dgm:prSet presAssocID="{47D6B2E9-2344-4FDB-93D5-9752128795F3}" presName="spaceBetweenRectangles" presStyleCnt="0"/>
      <dgm:spPr/>
    </dgm:pt>
    <dgm:pt modelId="{B9EADDBF-E1AE-43EE-9E5D-6846351E6326}" type="pres">
      <dgm:prSet presAssocID="{15E14F8C-535C-4A6F-93C2-3C9BF4BC2437}" presName="parentLin" presStyleCnt="0"/>
      <dgm:spPr/>
    </dgm:pt>
    <dgm:pt modelId="{10278DBA-8AE6-4448-B674-33FBC885C785}" type="pres">
      <dgm:prSet presAssocID="{15E14F8C-535C-4A6F-93C2-3C9BF4BC2437}" presName="parentLeftMargin" presStyleLbl="node1" presStyleIdx="2" presStyleCnt="4"/>
      <dgm:spPr/>
    </dgm:pt>
    <dgm:pt modelId="{2CA9CAFE-5659-4492-B1E9-A2C437A5438A}" type="pres">
      <dgm:prSet presAssocID="{15E14F8C-535C-4A6F-93C2-3C9BF4BC2437}" presName="parentText" presStyleLbl="node1" presStyleIdx="3" presStyleCnt="4">
        <dgm:presLayoutVars>
          <dgm:chMax val="0"/>
          <dgm:bulletEnabled val="1"/>
        </dgm:presLayoutVars>
      </dgm:prSet>
      <dgm:spPr/>
    </dgm:pt>
    <dgm:pt modelId="{1E206DEF-BE54-4AF7-9C24-B505BF34E281}" type="pres">
      <dgm:prSet presAssocID="{15E14F8C-535C-4A6F-93C2-3C9BF4BC2437}" presName="negativeSpace" presStyleCnt="0"/>
      <dgm:spPr/>
    </dgm:pt>
    <dgm:pt modelId="{AD9FA544-1399-4817-8978-63B47E1F4848}" type="pres">
      <dgm:prSet presAssocID="{15E14F8C-535C-4A6F-93C2-3C9BF4BC2437}" presName="childText" presStyleLbl="conFgAcc1" presStyleIdx="3" presStyleCnt="4">
        <dgm:presLayoutVars>
          <dgm:bulletEnabled val="1"/>
        </dgm:presLayoutVars>
      </dgm:prSet>
      <dgm:spPr>
        <a:ln>
          <a:solidFill>
            <a:srgbClr val="C00000"/>
          </a:solidFill>
        </a:ln>
      </dgm:spPr>
    </dgm:pt>
  </dgm:ptLst>
  <dgm:cxnLst>
    <dgm:cxn modelId="{520E390F-D727-4EC9-912C-707E8EBB8C55}" type="presOf" srcId="{529FA3DF-4A5E-45F3-872C-6B22967FCE42}" destId="{6056EAA3-9A2D-45D1-8421-8597A794A1F2}" srcOrd="1" destOrd="0" presId="urn:microsoft.com/office/officeart/2005/8/layout/list1"/>
    <dgm:cxn modelId="{43143519-4292-47D3-BBAB-6F170F9898AB}" type="presOf" srcId="{15E14F8C-535C-4A6F-93C2-3C9BF4BC2437}" destId="{10278DBA-8AE6-4448-B674-33FBC885C785}" srcOrd="0" destOrd="0" presId="urn:microsoft.com/office/officeart/2005/8/layout/list1"/>
    <dgm:cxn modelId="{A75E2332-6056-484D-9576-D8E55F91FBC3}" type="presOf" srcId="{C91F102F-A6BA-4781-AF23-484C4C859DCC}" destId="{E09BD7D0-29F2-4C27-9061-6BAC1B3072FC}" srcOrd="0" destOrd="0" presId="urn:microsoft.com/office/officeart/2005/8/layout/list1"/>
    <dgm:cxn modelId="{F6754F6F-CE3C-4B59-87F8-68C7E4F25FAD}" srcId="{B8E2C1FC-000F-4AF3-AF1F-C089F81B0F0E}" destId="{C91F102F-A6BA-4781-AF23-484C4C859DCC}" srcOrd="2" destOrd="0" parTransId="{C59FFBE4-51DE-4E9D-B1B1-35E6AF112E1F}" sibTransId="{47D6B2E9-2344-4FDB-93D5-9752128795F3}"/>
    <dgm:cxn modelId="{041B0A76-72EB-48CB-9774-5B0A79309161}" type="presOf" srcId="{529FA3DF-4A5E-45F3-872C-6B22967FCE42}" destId="{C25CBF86-64A8-4BFC-B8E8-1C8CABF14094}" srcOrd="0" destOrd="0" presId="urn:microsoft.com/office/officeart/2005/8/layout/list1"/>
    <dgm:cxn modelId="{A7A9B998-A410-4417-B9F6-230E107C0588}" type="presOf" srcId="{B8E2C1FC-000F-4AF3-AF1F-C089F81B0F0E}" destId="{D9E7564F-439D-4C3D-BD99-6E85FE3E1014}" srcOrd="0" destOrd="0" presId="urn:microsoft.com/office/officeart/2005/8/layout/list1"/>
    <dgm:cxn modelId="{3AB3EFAC-459F-4FFB-BF0C-ED50CEA34786}" type="presOf" srcId="{15E14F8C-535C-4A6F-93C2-3C9BF4BC2437}" destId="{2CA9CAFE-5659-4492-B1E9-A2C437A5438A}" srcOrd="1" destOrd="0" presId="urn:microsoft.com/office/officeart/2005/8/layout/list1"/>
    <dgm:cxn modelId="{A36CF4C3-B344-4146-B796-52AED1388141}" type="presOf" srcId="{BC05CF7A-D207-4592-AD92-C269DB4E2895}" destId="{33879BBA-415D-4BDC-B2A0-99F40E084543}" srcOrd="1" destOrd="0" presId="urn:microsoft.com/office/officeart/2005/8/layout/list1"/>
    <dgm:cxn modelId="{89B4FECC-0B2C-4C4A-A1CB-6C67985893F7}" srcId="{B8E2C1FC-000F-4AF3-AF1F-C089F81B0F0E}" destId="{BC05CF7A-D207-4592-AD92-C269DB4E2895}" srcOrd="1" destOrd="0" parTransId="{49208677-8F3D-4395-8D09-EDC7C302417A}" sibTransId="{B40AF9B3-4640-4270-8ADC-EC5200C604CE}"/>
    <dgm:cxn modelId="{C6BE82D2-3ACF-4F35-8A20-2A3C3F3CDB3B}" type="presOf" srcId="{C91F102F-A6BA-4781-AF23-484C4C859DCC}" destId="{C54240A7-9CA0-4E4A-A020-0495E40BB42C}" srcOrd="1" destOrd="0" presId="urn:microsoft.com/office/officeart/2005/8/layout/list1"/>
    <dgm:cxn modelId="{157879F6-6AA8-4DA8-962C-C6AC1D7A9FB5}" type="presOf" srcId="{BC05CF7A-D207-4592-AD92-C269DB4E2895}" destId="{9605E11D-A4BE-4342-99A6-E7514111C6DC}" srcOrd="0" destOrd="0" presId="urn:microsoft.com/office/officeart/2005/8/layout/list1"/>
    <dgm:cxn modelId="{D1DFF8F7-5B1F-43AB-AA80-B066CE909A5B}" srcId="{B8E2C1FC-000F-4AF3-AF1F-C089F81B0F0E}" destId="{529FA3DF-4A5E-45F3-872C-6B22967FCE42}" srcOrd="0" destOrd="0" parTransId="{E1626914-343B-4385-B189-1D1B46083EF1}" sibTransId="{E2946255-77B8-4D6B-9966-7125548716AC}"/>
    <dgm:cxn modelId="{7D6454FE-94E9-44FF-BD9F-FDDCA0DB6B48}" srcId="{B8E2C1FC-000F-4AF3-AF1F-C089F81B0F0E}" destId="{15E14F8C-535C-4A6F-93C2-3C9BF4BC2437}" srcOrd="3" destOrd="0" parTransId="{97CEBB84-B20B-4443-BD97-25190B80DF3C}" sibTransId="{55381B71-D1B2-472A-B44F-33953BD9CD38}"/>
    <dgm:cxn modelId="{D4386367-DDC4-4CA3-85A8-97155441C98A}" type="presParOf" srcId="{D9E7564F-439D-4C3D-BD99-6E85FE3E1014}" destId="{6380C928-C92D-4E6D-870D-53D2702DD6E8}" srcOrd="0" destOrd="0" presId="urn:microsoft.com/office/officeart/2005/8/layout/list1"/>
    <dgm:cxn modelId="{0B318F26-177D-47D6-B997-E9EDABC20BCA}" type="presParOf" srcId="{6380C928-C92D-4E6D-870D-53D2702DD6E8}" destId="{C25CBF86-64A8-4BFC-B8E8-1C8CABF14094}" srcOrd="0" destOrd="0" presId="urn:microsoft.com/office/officeart/2005/8/layout/list1"/>
    <dgm:cxn modelId="{0D781FE4-D84C-4E80-94E9-799FCB60C5BB}" type="presParOf" srcId="{6380C928-C92D-4E6D-870D-53D2702DD6E8}" destId="{6056EAA3-9A2D-45D1-8421-8597A794A1F2}" srcOrd="1" destOrd="0" presId="urn:microsoft.com/office/officeart/2005/8/layout/list1"/>
    <dgm:cxn modelId="{A755F71D-6737-4DF7-BEA4-152C079386C0}" type="presParOf" srcId="{D9E7564F-439D-4C3D-BD99-6E85FE3E1014}" destId="{1B05C5F3-84D8-4B33-91AB-3D5B7EB479A4}" srcOrd="1" destOrd="0" presId="urn:microsoft.com/office/officeart/2005/8/layout/list1"/>
    <dgm:cxn modelId="{E44B783A-E843-4756-8DF0-D5E11763130B}" type="presParOf" srcId="{D9E7564F-439D-4C3D-BD99-6E85FE3E1014}" destId="{7E8D1D1C-37F8-4DD5-B51B-271FC4814C0B}" srcOrd="2" destOrd="0" presId="urn:microsoft.com/office/officeart/2005/8/layout/list1"/>
    <dgm:cxn modelId="{5DC089C7-7DA8-48CF-8A34-EAF3FE1AC73F}" type="presParOf" srcId="{D9E7564F-439D-4C3D-BD99-6E85FE3E1014}" destId="{A0499040-DE81-4BB4-AEE9-AFDE2A987720}" srcOrd="3" destOrd="0" presId="urn:microsoft.com/office/officeart/2005/8/layout/list1"/>
    <dgm:cxn modelId="{D0B97FDA-FA6A-47BB-9EFD-C34544F6CF46}" type="presParOf" srcId="{D9E7564F-439D-4C3D-BD99-6E85FE3E1014}" destId="{5F8C2EF3-8920-4C3C-8912-B9D336406E42}" srcOrd="4" destOrd="0" presId="urn:microsoft.com/office/officeart/2005/8/layout/list1"/>
    <dgm:cxn modelId="{DFF1968F-6499-4939-9D34-04A86C248E33}" type="presParOf" srcId="{5F8C2EF3-8920-4C3C-8912-B9D336406E42}" destId="{9605E11D-A4BE-4342-99A6-E7514111C6DC}" srcOrd="0" destOrd="0" presId="urn:microsoft.com/office/officeart/2005/8/layout/list1"/>
    <dgm:cxn modelId="{A245DA71-6F5E-4885-8EEB-1C58A7A86F3F}" type="presParOf" srcId="{5F8C2EF3-8920-4C3C-8912-B9D336406E42}" destId="{33879BBA-415D-4BDC-B2A0-99F40E084543}" srcOrd="1" destOrd="0" presId="urn:microsoft.com/office/officeart/2005/8/layout/list1"/>
    <dgm:cxn modelId="{635F0AA6-3E78-42A6-A758-1EA3CF3A6DFB}" type="presParOf" srcId="{D9E7564F-439D-4C3D-BD99-6E85FE3E1014}" destId="{0DEE4572-9D07-426E-82AC-F1A2DEE2774A}" srcOrd="5" destOrd="0" presId="urn:microsoft.com/office/officeart/2005/8/layout/list1"/>
    <dgm:cxn modelId="{D8C69294-8F21-48AF-B5DF-77FF63C2BD7C}" type="presParOf" srcId="{D9E7564F-439D-4C3D-BD99-6E85FE3E1014}" destId="{A01A5F06-D4AA-468C-A584-355BC5093D45}" srcOrd="6" destOrd="0" presId="urn:microsoft.com/office/officeart/2005/8/layout/list1"/>
    <dgm:cxn modelId="{6F41A431-68A0-4522-97C4-0E9D643C2C94}" type="presParOf" srcId="{D9E7564F-439D-4C3D-BD99-6E85FE3E1014}" destId="{FB2768F8-69B5-4EBA-9F6C-663CA506EEE0}" srcOrd="7" destOrd="0" presId="urn:microsoft.com/office/officeart/2005/8/layout/list1"/>
    <dgm:cxn modelId="{611911C9-5ADC-49D0-925F-7987F97D9EEA}" type="presParOf" srcId="{D9E7564F-439D-4C3D-BD99-6E85FE3E1014}" destId="{F284AEAD-DBF4-4826-BBD0-A2560826B392}" srcOrd="8" destOrd="0" presId="urn:microsoft.com/office/officeart/2005/8/layout/list1"/>
    <dgm:cxn modelId="{14C44F16-99EF-4D3A-BCA5-50BD86401392}" type="presParOf" srcId="{F284AEAD-DBF4-4826-BBD0-A2560826B392}" destId="{E09BD7D0-29F2-4C27-9061-6BAC1B3072FC}" srcOrd="0" destOrd="0" presId="urn:microsoft.com/office/officeart/2005/8/layout/list1"/>
    <dgm:cxn modelId="{42829C4E-99C0-4FB3-A23D-361CD70A023C}" type="presParOf" srcId="{F284AEAD-DBF4-4826-BBD0-A2560826B392}" destId="{C54240A7-9CA0-4E4A-A020-0495E40BB42C}" srcOrd="1" destOrd="0" presId="urn:microsoft.com/office/officeart/2005/8/layout/list1"/>
    <dgm:cxn modelId="{39D37A95-09E3-4EDB-82F1-C608EC007F9E}" type="presParOf" srcId="{D9E7564F-439D-4C3D-BD99-6E85FE3E1014}" destId="{2B9106D4-2E9D-4748-B78A-7FE4869CB462}" srcOrd="9" destOrd="0" presId="urn:microsoft.com/office/officeart/2005/8/layout/list1"/>
    <dgm:cxn modelId="{6B55BAD3-3FE5-4E2C-8195-55481AEFAEAD}" type="presParOf" srcId="{D9E7564F-439D-4C3D-BD99-6E85FE3E1014}" destId="{900C93CE-46DB-488B-80FE-155D6FA2EEF0}" srcOrd="10" destOrd="0" presId="urn:microsoft.com/office/officeart/2005/8/layout/list1"/>
    <dgm:cxn modelId="{4B7649CC-5C36-4744-AE6A-C683C22ED8DC}" type="presParOf" srcId="{D9E7564F-439D-4C3D-BD99-6E85FE3E1014}" destId="{2F574D5F-14D4-4839-B6C1-43B55BC46B62}" srcOrd="11" destOrd="0" presId="urn:microsoft.com/office/officeart/2005/8/layout/list1"/>
    <dgm:cxn modelId="{9EC1564D-5E65-449F-AC70-B84DBA6F5B54}" type="presParOf" srcId="{D9E7564F-439D-4C3D-BD99-6E85FE3E1014}" destId="{B9EADDBF-E1AE-43EE-9E5D-6846351E6326}" srcOrd="12" destOrd="0" presId="urn:microsoft.com/office/officeart/2005/8/layout/list1"/>
    <dgm:cxn modelId="{43A70E4E-AFD5-4F50-BE02-A1FAA8B21437}" type="presParOf" srcId="{B9EADDBF-E1AE-43EE-9E5D-6846351E6326}" destId="{10278DBA-8AE6-4448-B674-33FBC885C785}" srcOrd="0" destOrd="0" presId="urn:microsoft.com/office/officeart/2005/8/layout/list1"/>
    <dgm:cxn modelId="{772DA141-61D6-4432-B72C-A886CD3FD8BF}" type="presParOf" srcId="{B9EADDBF-E1AE-43EE-9E5D-6846351E6326}" destId="{2CA9CAFE-5659-4492-B1E9-A2C437A5438A}" srcOrd="1" destOrd="0" presId="urn:microsoft.com/office/officeart/2005/8/layout/list1"/>
    <dgm:cxn modelId="{169C482C-96E6-4C87-90AF-1E42BADFCF44}" type="presParOf" srcId="{D9E7564F-439D-4C3D-BD99-6E85FE3E1014}" destId="{1E206DEF-BE54-4AF7-9C24-B505BF34E281}" srcOrd="13" destOrd="0" presId="urn:microsoft.com/office/officeart/2005/8/layout/list1"/>
    <dgm:cxn modelId="{0CFBC813-4C56-4E5A-8C1A-BF8EFCD93626}" type="presParOf" srcId="{D9E7564F-439D-4C3D-BD99-6E85FE3E1014}" destId="{AD9FA544-1399-4817-8978-63B47E1F4848}" srcOrd="14"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8F9C90-D9EF-473B-BCCD-96A41657B2EE}">
      <dsp:nvSpPr>
        <dsp:cNvPr id="0" name=""/>
        <dsp:cNvSpPr/>
      </dsp:nvSpPr>
      <dsp:spPr>
        <a:xfrm>
          <a:off x="3900634" y="1360129"/>
          <a:ext cx="211225" cy="1339569"/>
        </a:xfrm>
        <a:custGeom>
          <a:avLst/>
          <a:gdLst/>
          <a:ahLst/>
          <a:cxnLst/>
          <a:rect l="0" t="0" r="0" b="0"/>
          <a:pathLst>
            <a:path>
              <a:moveTo>
                <a:pt x="0" y="0"/>
              </a:moveTo>
              <a:lnTo>
                <a:pt x="0" y="1339569"/>
              </a:lnTo>
              <a:lnTo>
                <a:pt x="211225" y="1339569"/>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936EA2-3960-419A-AD2C-696224D768B2}">
      <dsp:nvSpPr>
        <dsp:cNvPr id="0" name=""/>
        <dsp:cNvSpPr/>
      </dsp:nvSpPr>
      <dsp:spPr>
        <a:xfrm>
          <a:off x="3900634" y="1360129"/>
          <a:ext cx="198373" cy="809188"/>
        </a:xfrm>
        <a:custGeom>
          <a:avLst/>
          <a:gdLst/>
          <a:ahLst/>
          <a:cxnLst/>
          <a:rect l="0" t="0" r="0" b="0"/>
          <a:pathLst>
            <a:path>
              <a:moveTo>
                <a:pt x="0" y="0"/>
              </a:moveTo>
              <a:lnTo>
                <a:pt x="0" y="809188"/>
              </a:lnTo>
              <a:lnTo>
                <a:pt x="198373" y="809188"/>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C99EFD-7AFD-428E-AE33-4180B43398F9}">
      <dsp:nvSpPr>
        <dsp:cNvPr id="0" name=""/>
        <dsp:cNvSpPr/>
      </dsp:nvSpPr>
      <dsp:spPr>
        <a:xfrm>
          <a:off x="3900634" y="1360129"/>
          <a:ext cx="198373" cy="242429"/>
        </a:xfrm>
        <a:custGeom>
          <a:avLst/>
          <a:gdLst/>
          <a:ahLst/>
          <a:cxnLst/>
          <a:rect l="0" t="0" r="0" b="0"/>
          <a:pathLst>
            <a:path>
              <a:moveTo>
                <a:pt x="0" y="0"/>
              </a:moveTo>
              <a:lnTo>
                <a:pt x="0" y="242429"/>
              </a:lnTo>
              <a:lnTo>
                <a:pt x="198373" y="242429"/>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1A67EC-3703-4BF6-A91A-5FA62E8E0A03}">
      <dsp:nvSpPr>
        <dsp:cNvPr id="0" name=""/>
        <dsp:cNvSpPr/>
      </dsp:nvSpPr>
      <dsp:spPr>
        <a:xfrm>
          <a:off x="3024457" y="399851"/>
          <a:ext cx="477051" cy="760714"/>
        </a:xfrm>
        <a:custGeom>
          <a:avLst/>
          <a:gdLst/>
          <a:ahLst/>
          <a:cxnLst/>
          <a:rect l="0" t="0" r="0" b="0"/>
          <a:pathLst>
            <a:path>
              <a:moveTo>
                <a:pt x="0" y="0"/>
              </a:moveTo>
              <a:lnTo>
                <a:pt x="0" y="760714"/>
              </a:lnTo>
              <a:lnTo>
                <a:pt x="477051" y="76071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348FE4-86B4-43A2-834D-37BC9AECED62}">
      <dsp:nvSpPr>
        <dsp:cNvPr id="0" name=""/>
        <dsp:cNvSpPr/>
      </dsp:nvSpPr>
      <dsp:spPr>
        <a:xfrm>
          <a:off x="3024457" y="399851"/>
          <a:ext cx="481026" cy="329654"/>
        </a:xfrm>
        <a:custGeom>
          <a:avLst/>
          <a:gdLst/>
          <a:ahLst/>
          <a:cxnLst/>
          <a:rect l="0" t="0" r="0" b="0"/>
          <a:pathLst>
            <a:path>
              <a:moveTo>
                <a:pt x="0" y="0"/>
              </a:moveTo>
              <a:lnTo>
                <a:pt x="0" y="329654"/>
              </a:lnTo>
              <a:lnTo>
                <a:pt x="481026" y="329654"/>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6C1F76-5722-4CB9-98B0-9007B6807846}">
      <dsp:nvSpPr>
        <dsp:cNvPr id="0" name=""/>
        <dsp:cNvSpPr/>
      </dsp:nvSpPr>
      <dsp:spPr>
        <a:xfrm>
          <a:off x="1649155" y="930497"/>
          <a:ext cx="561275" cy="1524803"/>
        </a:xfrm>
        <a:custGeom>
          <a:avLst/>
          <a:gdLst/>
          <a:ahLst/>
          <a:cxnLst/>
          <a:rect l="0" t="0" r="0" b="0"/>
          <a:pathLst>
            <a:path>
              <a:moveTo>
                <a:pt x="561275" y="0"/>
              </a:moveTo>
              <a:lnTo>
                <a:pt x="561275" y="1524803"/>
              </a:lnTo>
              <a:lnTo>
                <a:pt x="0" y="1524803"/>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1AE473-16FD-4107-97C3-ABA4E5E4FE42}">
      <dsp:nvSpPr>
        <dsp:cNvPr id="0" name=""/>
        <dsp:cNvSpPr/>
      </dsp:nvSpPr>
      <dsp:spPr>
        <a:xfrm>
          <a:off x="2071343" y="930497"/>
          <a:ext cx="139087" cy="996686"/>
        </a:xfrm>
        <a:custGeom>
          <a:avLst/>
          <a:gdLst/>
          <a:ahLst/>
          <a:cxnLst/>
          <a:rect l="0" t="0" r="0" b="0"/>
          <a:pathLst>
            <a:path>
              <a:moveTo>
                <a:pt x="139087" y="0"/>
              </a:moveTo>
              <a:lnTo>
                <a:pt x="139087" y="996686"/>
              </a:lnTo>
              <a:lnTo>
                <a:pt x="0" y="996686"/>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06510A-A8E5-41B3-8E1C-5498E4A34AE9}">
      <dsp:nvSpPr>
        <dsp:cNvPr id="0" name=""/>
        <dsp:cNvSpPr/>
      </dsp:nvSpPr>
      <dsp:spPr>
        <a:xfrm>
          <a:off x="2071343" y="930497"/>
          <a:ext cx="139087" cy="429926"/>
        </a:xfrm>
        <a:custGeom>
          <a:avLst/>
          <a:gdLst/>
          <a:ahLst/>
          <a:cxnLst/>
          <a:rect l="0" t="0" r="0" b="0"/>
          <a:pathLst>
            <a:path>
              <a:moveTo>
                <a:pt x="139087" y="0"/>
              </a:moveTo>
              <a:lnTo>
                <a:pt x="139087" y="429926"/>
              </a:lnTo>
              <a:lnTo>
                <a:pt x="0" y="429926"/>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19D793-1FE7-44CF-A3F0-8CD0DB901141}">
      <dsp:nvSpPr>
        <dsp:cNvPr id="0" name=""/>
        <dsp:cNvSpPr/>
      </dsp:nvSpPr>
      <dsp:spPr>
        <a:xfrm>
          <a:off x="2609557" y="399851"/>
          <a:ext cx="414899" cy="331083"/>
        </a:xfrm>
        <a:custGeom>
          <a:avLst/>
          <a:gdLst/>
          <a:ahLst/>
          <a:cxnLst/>
          <a:rect l="0" t="0" r="0" b="0"/>
          <a:pathLst>
            <a:path>
              <a:moveTo>
                <a:pt x="414899" y="0"/>
              </a:moveTo>
              <a:lnTo>
                <a:pt x="414899" y="331083"/>
              </a:lnTo>
              <a:lnTo>
                <a:pt x="0" y="331083"/>
              </a:lnTo>
            </a:path>
          </a:pathLst>
        </a:cu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39619C-EF29-4525-90FF-D012590D51C1}">
      <dsp:nvSpPr>
        <dsp:cNvPr id="0" name=""/>
        <dsp:cNvSpPr/>
      </dsp:nvSpPr>
      <dsp:spPr>
        <a:xfrm>
          <a:off x="2625330" y="725"/>
          <a:ext cx="798252" cy="399126"/>
        </a:xfrm>
        <a:prstGeom prst="rect">
          <a:avLst/>
        </a:prstGeom>
        <a:solidFill>
          <a:srgbClr val="00C1DD"/>
        </a:soli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3">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it-IT" sz="1000" kern="1200" dirty="0"/>
            <a:t>CMSIS-NN</a:t>
          </a:r>
        </a:p>
      </dsp:txBody>
      <dsp:txXfrm>
        <a:off x="2625330" y="725"/>
        <a:ext cx="798252" cy="399126"/>
      </dsp:txXfrm>
    </dsp:sp>
    <dsp:sp modelId="{BEED51EA-AC3D-498A-9D4B-8FF4680BDE1E}">
      <dsp:nvSpPr>
        <dsp:cNvPr id="0" name=""/>
        <dsp:cNvSpPr/>
      </dsp:nvSpPr>
      <dsp:spPr>
        <a:xfrm>
          <a:off x="1811304" y="531371"/>
          <a:ext cx="798252" cy="399126"/>
        </a:xfrm>
        <a:prstGeom prst="rect">
          <a:avLst/>
        </a:prstGeom>
        <a:gradFill rotWithShape="0">
          <a:gsLst>
            <a:gs pos="0">
              <a:schemeClr val="accent5">
                <a:hueOff val="0"/>
                <a:satOff val="0"/>
                <a:lumOff val="0"/>
                <a:alphaOff val="0"/>
                <a:tint val="100000"/>
                <a:shade val="85000"/>
                <a:satMod val="100000"/>
                <a:lumMod val="100000"/>
              </a:schemeClr>
            </a:gs>
            <a:gs pos="100000">
              <a:schemeClr val="accent5">
                <a:hueOff val="0"/>
                <a:satOff val="0"/>
                <a:lumOff val="0"/>
                <a:alphaOff val="0"/>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5">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it-IT" sz="1000" kern="1200" dirty="0"/>
            <a:t>Convoluzioni</a:t>
          </a:r>
        </a:p>
      </dsp:txBody>
      <dsp:txXfrm>
        <a:off x="1811304" y="531371"/>
        <a:ext cx="798252" cy="399126"/>
      </dsp:txXfrm>
    </dsp:sp>
    <dsp:sp modelId="{BA4A0446-1161-4DC0-B24A-9182694EE998}">
      <dsp:nvSpPr>
        <dsp:cNvPr id="0" name=""/>
        <dsp:cNvSpPr/>
      </dsp:nvSpPr>
      <dsp:spPr>
        <a:xfrm>
          <a:off x="1273091" y="1160861"/>
          <a:ext cx="798252" cy="399126"/>
        </a:xfrm>
        <a:prstGeom prst="rect">
          <a:avLst/>
        </a:prstGeom>
        <a:gradFill rotWithShape="0">
          <a:gsLst>
            <a:gs pos="0">
              <a:schemeClr val="accent6">
                <a:hueOff val="0"/>
                <a:satOff val="0"/>
                <a:lumOff val="0"/>
                <a:alphaOff val="0"/>
                <a:tint val="100000"/>
                <a:shade val="85000"/>
                <a:satMod val="100000"/>
                <a:lumMod val="100000"/>
              </a:schemeClr>
            </a:gs>
            <a:gs pos="100000">
              <a:schemeClr val="accent6">
                <a:hueOff val="0"/>
                <a:satOff val="0"/>
                <a:lumOff val="0"/>
                <a:alphaOff val="0"/>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6">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it-IT" sz="1000" kern="1200" dirty="0"/>
            <a:t>Convoluzione Standard</a:t>
          </a:r>
        </a:p>
      </dsp:txBody>
      <dsp:txXfrm>
        <a:off x="1273091" y="1160861"/>
        <a:ext cx="798252" cy="399126"/>
      </dsp:txXfrm>
    </dsp:sp>
    <dsp:sp modelId="{13BA1030-C2D4-43E1-BC3E-40EB61AD8807}">
      <dsp:nvSpPr>
        <dsp:cNvPr id="0" name=""/>
        <dsp:cNvSpPr/>
      </dsp:nvSpPr>
      <dsp:spPr>
        <a:xfrm>
          <a:off x="1273091" y="1727620"/>
          <a:ext cx="798252" cy="399126"/>
        </a:xfrm>
        <a:prstGeom prst="rect">
          <a:avLst/>
        </a:prstGeom>
        <a:gradFill rotWithShape="0">
          <a:gsLst>
            <a:gs pos="0">
              <a:schemeClr val="accent6">
                <a:hueOff val="0"/>
                <a:satOff val="0"/>
                <a:lumOff val="0"/>
                <a:alphaOff val="0"/>
                <a:tint val="100000"/>
                <a:shade val="85000"/>
                <a:satMod val="100000"/>
                <a:lumMod val="100000"/>
              </a:schemeClr>
            </a:gs>
            <a:gs pos="100000">
              <a:schemeClr val="accent6">
                <a:hueOff val="0"/>
                <a:satOff val="0"/>
                <a:lumOff val="0"/>
                <a:alphaOff val="0"/>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6">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it-IT" sz="1000" kern="1200" dirty="0"/>
            <a:t>Convoluzione Non-</a:t>
          </a:r>
          <a:r>
            <a:rPr lang="it-IT" sz="1000" kern="1200" dirty="0" err="1"/>
            <a:t>Square</a:t>
          </a:r>
          <a:endParaRPr lang="it-IT" sz="1000" kern="1200" dirty="0"/>
        </a:p>
      </dsp:txBody>
      <dsp:txXfrm>
        <a:off x="1273091" y="1727620"/>
        <a:ext cx="798252" cy="399126"/>
      </dsp:txXfrm>
    </dsp:sp>
    <dsp:sp modelId="{3C0A97A9-1502-4350-8BDD-D67EB5683C48}">
      <dsp:nvSpPr>
        <dsp:cNvPr id="0" name=""/>
        <dsp:cNvSpPr/>
      </dsp:nvSpPr>
      <dsp:spPr>
        <a:xfrm>
          <a:off x="1273091" y="2294379"/>
          <a:ext cx="376064" cy="321843"/>
        </a:xfrm>
        <a:prstGeom prst="rect">
          <a:avLst/>
        </a:prstGeom>
        <a:gradFill rotWithShape="0">
          <a:gsLst>
            <a:gs pos="0">
              <a:schemeClr val="accent6">
                <a:hueOff val="0"/>
                <a:satOff val="0"/>
                <a:lumOff val="0"/>
                <a:alphaOff val="0"/>
                <a:tint val="100000"/>
                <a:shade val="85000"/>
                <a:satMod val="100000"/>
                <a:lumMod val="100000"/>
              </a:schemeClr>
            </a:gs>
            <a:gs pos="100000">
              <a:schemeClr val="accent6">
                <a:hueOff val="0"/>
                <a:satOff val="0"/>
                <a:lumOff val="0"/>
                <a:alphaOff val="0"/>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6">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it-IT" sz="1000" kern="1200" dirty="0"/>
            <a:t>…</a:t>
          </a:r>
        </a:p>
      </dsp:txBody>
      <dsp:txXfrm>
        <a:off x="1273091" y="2294379"/>
        <a:ext cx="376064" cy="321843"/>
      </dsp:txXfrm>
    </dsp:sp>
    <dsp:sp modelId="{6F01F017-1DA1-48E0-9537-F20BE6893CA8}">
      <dsp:nvSpPr>
        <dsp:cNvPr id="0" name=""/>
        <dsp:cNvSpPr/>
      </dsp:nvSpPr>
      <dsp:spPr>
        <a:xfrm>
          <a:off x="3505483" y="529942"/>
          <a:ext cx="798252" cy="399126"/>
        </a:xfrm>
        <a:prstGeom prst="rect">
          <a:avLst/>
        </a:prstGeom>
        <a:gradFill rotWithShape="0">
          <a:gsLst>
            <a:gs pos="0">
              <a:schemeClr val="accent5">
                <a:hueOff val="0"/>
                <a:satOff val="0"/>
                <a:lumOff val="0"/>
                <a:alphaOff val="0"/>
                <a:tint val="100000"/>
                <a:shade val="85000"/>
                <a:satMod val="100000"/>
                <a:lumMod val="100000"/>
              </a:schemeClr>
            </a:gs>
            <a:gs pos="100000">
              <a:schemeClr val="accent5">
                <a:hueOff val="0"/>
                <a:satOff val="0"/>
                <a:lumOff val="0"/>
                <a:alphaOff val="0"/>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5">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it-IT" sz="1000" kern="1200" dirty="0"/>
            <a:t>Attivazioni</a:t>
          </a:r>
        </a:p>
      </dsp:txBody>
      <dsp:txXfrm>
        <a:off x="3505483" y="529942"/>
        <a:ext cx="798252" cy="399126"/>
      </dsp:txXfrm>
    </dsp:sp>
    <dsp:sp modelId="{30A77E31-00E4-4B98-B654-1621308824DF}">
      <dsp:nvSpPr>
        <dsp:cNvPr id="0" name=""/>
        <dsp:cNvSpPr/>
      </dsp:nvSpPr>
      <dsp:spPr>
        <a:xfrm>
          <a:off x="3501508" y="961002"/>
          <a:ext cx="798252" cy="399126"/>
        </a:xfrm>
        <a:prstGeom prst="rect">
          <a:avLst/>
        </a:prstGeom>
        <a:gradFill rotWithShape="0">
          <a:gsLst>
            <a:gs pos="0">
              <a:schemeClr val="accent5">
                <a:hueOff val="0"/>
                <a:satOff val="0"/>
                <a:lumOff val="0"/>
                <a:alphaOff val="0"/>
                <a:tint val="100000"/>
                <a:shade val="85000"/>
                <a:satMod val="100000"/>
                <a:lumMod val="100000"/>
              </a:schemeClr>
            </a:gs>
            <a:gs pos="100000">
              <a:schemeClr val="accent5">
                <a:hueOff val="0"/>
                <a:satOff val="0"/>
                <a:lumOff val="0"/>
                <a:alphaOff val="0"/>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5">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it-IT" sz="1000" kern="1200" dirty="0"/>
            <a:t>Funzioni di Supporto</a:t>
          </a:r>
        </a:p>
      </dsp:txBody>
      <dsp:txXfrm>
        <a:off x="3501508" y="961002"/>
        <a:ext cx="798252" cy="399126"/>
      </dsp:txXfrm>
    </dsp:sp>
    <dsp:sp modelId="{C3B93751-7F2A-4A59-A247-A9A44F8D4926}">
      <dsp:nvSpPr>
        <dsp:cNvPr id="0" name=""/>
        <dsp:cNvSpPr/>
      </dsp:nvSpPr>
      <dsp:spPr>
        <a:xfrm>
          <a:off x="4099008" y="1402995"/>
          <a:ext cx="798252" cy="399126"/>
        </a:xfrm>
        <a:prstGeom prst="rect">
          <a:avLst/>
        </a:prstGeom>
        <a:gradFill rotWithShape="0">
          <a:gsLst>
            <a:gs pos="0">
              <a:schemeClr val="accent6">
                <a:hueOff val="0"/>
                <a:satOff val="0"/>
                <a:lumOff val="0"/>
                <a:alphaOff val="0"/>
                <a:tint val="100000"/>
                <a:shade val="85000"/>
                <a:satMod val="100000"/>
                <a:lumMod val="100000"/>
              </a:schemeClr>
            </a:gs>
            <a:gs pos="100000">
              <a:schemeClr val="accent6">
                <a:hueOff val="0"/>
                <a:satOff val="0"/>
                <a:lumOff val="0"/>
                <a:alphaOff val="0"/>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6">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it-IT" sz="1000" kern="1200" dirty="0"/>
            <a:t>Moltiplicazione tra Matrici</a:t>
          </a:r>
        </a:p>
      </dsp:txBody>
      <dsp:txXfrm>
        <a:off x="4099008" y="1402995"/>
        <a:ext cx="798252" cy="399126"/>
      </dsp:txXfrm>
    </dsp:sp>
    <dsp:sp modelId="{4EE9F26A-1B20-49AC-A5FC-3FAF24B83B05}">
      <dsp:nvSpPr>
        <dsp:cNvPr id="0" name=""/>
        <dsp:cNvSpPr/>
      </dsp:nvSpPr>
      <dsp:spPr>
        <a:xfrm>
          <a:off x="4099008" y="1969754"/>
          <a:ext cx="798252" cy="399126"/>
        </a:xfrm>
        <a:prstGeom prst="rect">
          <a:avLst/>
        </a:prstGeom>
        <a:gradFill rotWithShape="0">
          <a:gsLst>
            <a:gs pos="0">
              <a:schemeClr val="accent6">
                <a:hueOff val="0"/>
                <a:satOff val="0"/>
                <a:lumOff val="0"/>
                <a:alphaOff val="0"/>
                <a:tint val="100000"/>
                <a:shade val="85000"/>
                <a:satMod val="100000"/>
                <a:lumMod val="100000"/>
              </a:schemeClr>
            </a:gs>
            <a:gs pos="100000">
              <a:schemeClr val="accent6">
                <a:hueOff val="0"/>
                <a:satOff val="0"/>
                <a:lumOff val="0"/>
                <a:alphaOff val="0"/>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6">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it-IT" sz="1000" kern="1200" dirty="0"/>
            <a:t>Ordinamento vettori</a:t>
          </a:r>
        </a:p>
      </dsp:txBody>
      <dsp:txXfrm>
        <a:off x="4099008" y="1969754"/>
        <a:ext cx="798252" cy="399126"/>
      </dsp:txXfrm>
    </dsp:sp>
    <dsp:sp modelId="{38AACA9F-34BB-4822-B2D7-4BF126F15912}">
      <dsp:nvSpPr>
        <dsp:cNvPr id="0" name=""/>
        <dsp:cNvSpPr/>
      </dsp:nvSpPr>
      <dsp:spPr>
        <a:xfrm>
          <a:off x="4111860" y="2535376"/>
          <a:ext cx="442415" cy="328644"/>
        </a:xfrm>
        <a:prstGeom prst="rect">
          <a:avLst/>
        </a:prstGeom>
        <a:gradFill rotWithShape="0">
          <a:gsLst>
            <a:gs pos="0">
              <a:schemeClr val="accent6">
                <a:hueOff val="0"/>
                <a:satOff val="0"/>
                <a:lumOff val="0"/>
                <a:alphaOff val="0"/>
                <a:tint val="100000"/>
                <a:shade val="85000"/>
                <a:satMod val="100000"/>
                <a:lumMod val="100000"/>
              </a:schemeClr>
            </a:gs>
            <a:gs pos="100000">
              <a:schemeClr val="accent6">
                <a:hueOff val="0"/>
                <a:satOff val="0"/>
                <a:lumOff val="0"/>
                <a:alphaOff val="0"/>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6">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it-IT" sz="1000" kern="1200" dirty="0"/>
            <a:t>…</a:t>
          </a:r>
        </a:p>
      </dsp:txBody>
      <dsp:txXfrm>
        <a:off x="4111860" y="2535376"/>
        <a:ext cx="442415" cy="3286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D28816-651C-4631-B0FF-52DCC1669BF2}">
      <dsp:nvSpPr>
        <dsp:cNvPr id="0" name=""/>
        <dsp:cNvSpPr/>
      </dsp:nvSpPr>
      <dsp:spPr>
        <a:xfrm>
          <a:off x="397752" y="560"/>
          <a:ext cx="1422253" cy="711126"/>
        </a:xfrm>
        <a:prstGeom prst="roundRect">
          <a:avLst>
            <a:gd name="adj" fmla="val 10000"/>
          </a:avLst>
        </a:prstGeom>
        <a:solidFill>
          <a:srgbClr val="002060"/>
        </a:soli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3">
              <a:shade val="35000"/>
              <a:satMod val="160000"/>
            </a:schemeClr>
          </a:contourClr>
        </a:sp3d>
      </dsp:spPr>
      <dsp:style>
        <a:lnRef idx="0">
          <a:schemeClr val="accent3"/>
        </a:lnRef>
        <a:fillRef idx="3">
          <a:schemeClr val="accent3"/>
        </a:fillRef>
        <a:effectRef idx="3">
          <a:schemeClr val="accent3"/>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it-IT" sz="2000" kern="1200" dirty="0"/>
            <a:t>30 </a:t>
          </a:r>
          <a:r>
            <a:rPr lang="it-IT" sz="2000" kern="1200" dirty="0" err="1"/>
            <a:t>Layers</a:t>
          </a:r>
          <a:endParaRPr lang="it-IT" sz="2000" kern="1200" dirty="0"/>
        </a:p>
      </dsp:txBody>
      <dsp:txXfrm>
        <a:off x="418580" y="21388"/>
        <a:ext cx="1380597" cy="669470"/>
      </dsp:txXfrm>
    </dsp:sp>
    <dsp:sp modelId="{5D31254E-BE90-4D91-B20E-052F2DDF3848}">
      <dsp:nvSpPr>
        <dsp:cNvPr id="0" name=""/>
        <dsp:cNvSpPr/>
      </dsp:nvSpPr>
      <dsp:spPr>
        <a:xfrm>
          <a:off x="539978" y="711686"/>
          <a:ext cx="142225" cy="533345"/>
        </a:xfrm>
        <a:custGeom>
          <a:avLst/>
          <a:gdLst/>
          <a:ahLst/>
          <a:cxnLst/>
          <a:rect l="0" t="0" r="0" b="0"/>
          <a:pathLst>
            <a:path>
              <a:moveTo>
                <a:pt x="0" y="0"/>
              </a:moveTo>
              <a:lnTo>
                <a:pt x="0" y="533345"/>
              </a:lnTo>
              <a:lnTo>
                <a:pt x="142225" y="533345"/>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344FE4-0A3C-42C4-B71A-B2FCB4B82FBB}">
      <dsp:nvSpPr>
        <dsp:cNvPr id="0" name=""/>
        <dsp:cNvSpPr/>
      </dsp:nvSpPr>
      <dsp:spPr>
        <a:xfrm>
          <a:off x="682203" y="889468"/>
          <a:ext cx="1137802" cy="711126"/>
        </a:xfrm>
        <a:prstGeom prst="roundRect">
          <a:avLst>
            <a:gd name="adj" fmla="val 10000"/>
          </a:avLst>
        </a:prstGeom>
        <a:gradFill flip="none" rotWithShape="0">
          <a:gsLst>
            <a:gs pos="0">
              <a:srgbClr val="002060">
                <a:tint val="66000"/>
                <a:satMod val="160000"/>
              </a:srgbClr>
            </a:gs>
            <a:gs pos="50000">
              <a:srgbClr val="002060">
                <a:tint val="44500"/>
                <a:satMod val="160000"/>
              </a:srgbClr>
            </a:gs>
            <a:gs pos="100000">
              <a:srgbClr val="002060">
                <a:tint val="23500"/>
                <a:satMod val="160000"/>
              </a:srgbClr>
            </a:gs>
          </a:gsLst>
          <a:path path="circle">
            <a:fillToRect t="100000" r="100000"/>
          </a:path>
          <a:tileRect l="-100000" b="-100000"/>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it-IT" sz="1400" kern="1200" dirty="0"/>
            <a:t>27 Convoluzioni</a:t>
          </a:r>
        </a:p>
      </dsp:txBody>
      <dsp:txXfrm>
        <a:off x="703031" y="910296"/>
        <a:ext cx="1096146" cy="669470"/>
      </dsp:txXfrm>
    </dsp:sp>
    <dsp:sp modelId="{E6CE62EF-A2AE-4579-A16B-8C58E0EA5400}">
      <dsp:nvSpPr>
        <dsp:cNvPr id="0" name=""/>
        <dsp:cNvSpPr/>
      </dsp:nvSpPr>
      <dsp:spPr>
        <a:xfrm>
          <a:off x="539978" y="711686"/>
          <a:ext cx="142225" cy="1422253"/>
        </a:xfrm>
        <a:custGeom>
          <a:avLst/>
          <a:gdLst/>
          <a:ahLst/>
          <a:cxnLst/>
          <a:rect l="0" t="0" r="0" b="0"/>
          <a:pathLst>
            <a:path>
              <a:moveTo>
                <a:pt x="0" y="0"/>
              </a:moveTo>
              <a:lnTo>
                <a:pt x="0" y="1422253"/>
              </a:lnTo>
              <a:lnTo>
                <a:pt x="142225" y="142225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FCDFDF-43A8-4648-9339-205B8E0620BF}">
      <dsp:nvSpPr>
        <dsp:cNvPr id="0" name=""/>
        <dsp:cNvSpPr/>
      </dsp:nvSpPr>
      <dsp:spPr>
        <a:xfrm>
          <a:off x="682203" y="1778377"/>
          <a:ext cx="1137802" cy="711126"/>
        </a:xfrm>
        <a:prstGeom prst="roundRect">
          <a:avLst>
            <a:gd name="adj" fmla="val 10000"/>
          </a:avLst>
        </a:prstGeom>
        <a:gradFill flip="none" rotWithShape="0">
          <a:gsLst>
            <a:gs pos="0">
              <a:srgbClr val="002060">
                <a:tint val="66000"/>
                <a:satMod val="160000"/>
              </a:srgbClr>
            </a:gs>
            <a:gs pos="50000">
              <a:srgbClr val="002060">
                <a:tint val="44500"/>
                <a:satMod val="160000"/>
              </a:srgbClr>
            </a:gs>
            <a:gs pos="100000">
              <a:srgbClr val="002060">
                <a:tint val="23500"/>
                <a:satMod val="160000"/>
              </a:srgbClr>
            </a:gs>
          </a:gsLst>
          <a:path path="circle">
            <a:fillToRect t="100000" r="100000"/>
          </a:path>
          <a:tileRect l="-100000" b="-100000"/>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it-IT" sz="1400" kern="1200" dirty="0"/>
            <a:t>3 Classificazioni</a:t>
          </a:r>
        </a:p>
      </dsp:txBody>
      <dsp:txXfrm>
        <a:off x="703031" y="1799205"/>
        <a:ext cx="1096146" cy="669470"/>
      </dsp:txXfrm>
    </dsp:sp>
    <dsp:sp modelId="{50111412-9DF5-4F08-BF01-C2BCF385C97D}">
      <dsp:nvSpPr>
        <dsp:cNvPr id="0" name=""/>
        <dsp:cNvSpPr/>
      </dsp:nvSpPr>
      <dsp:spPr>
        <a:xfrm>
          <a:off x="2175569" y="560"/>
          <a:ext cx="1422253" cy="711126"/>
        </a:xfrm>
        <a:prstGeom prst="roundRect">
          <a:avLst>
            <a:gd name="adj" fmla="val 10000"/>
          </a:avLst>
        </a:prstGeom>
        <a:solidFill>
          <a:srgbClr val="00B050"/>
        </a:soli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1">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it-IT" sz="2000" kern="1200" dirty="0"/>
            <a:t>4.2 Milioni di Parametri</a:t>
          </a:r>
        </a:p>
      </dsp:txBody>
      <dsp:txXfrm>
        <a:off x="2196397" y="21388"/>
        <a:ext cx="1380597" cy="669470"/>
      </dsp:txXfrm>
    </dsp:sp>
    <dsp:sp modelId="{81A9EB56-678D-47F1-AB53-CAFF98E9A785}">
      <dsp:nvSpPr>
        <dsp:cNvPr id="0" name=""/>
        <dsp:cNvSpPr/>
      </dsp:nvSpPr>
      <dsp:spPr>
        <a:xfrm>
          <a:off x="2317795" y="711686"/>
          <a:ext cx="142225" cy="533345"/>
        </a:xfrm>
        <a:custGeom>
          <a:avLst/>
          <a:gdLst/>
          <a:ahLst/>
          <a:cxnLst/>
          <a:rect l="0" t="0" r="0" b="0"/>
          <a:pathLst>
            <a:path>
              <a:moveTo>
                <a:pt x="0" y="0"/>
              </a:moveTo>
              <a:lnTo>
                <a:pt x="0" y="533345"/>
              </a:lnTo>
              <a:lnTo>
                <a:pt x="142225" y="533345"/>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C89DC97-EEC3-4A52-9AE9-3F63D4B48050}">
      <dsp:nvSpPr>
        <dsp:cNvPr id="0" name=""/>
        <dsp:cNvSpPr/>
      </dsp:nvSpPr>
      <dsp:spPr>
        <a:xfrm>
          <a:off x="2460020" y="889468"/>
          <a:ext cx="1137802" cy="711126"/>
        </a:xfrm>
        <a:prstGeom prst="roundRect">
          <a:avLst>
            <a:gd name="adj" fmla="val 10000"/>
          </a:avLst>
        </a:prstGeom>
        <a:gradFill flip="none" rotWithShape="0">
          <a:gsLst>
            <a:gs pos="0">
              <a:schemeClr val="accent3">
                <a:lumMod val="60000"/>
                <a:lumOff val="40000"/>
                <a:tint val="66000"/>
                <a:satMod val="160000"/>
              </a:schemeClr>
            </a:gs>
            <a:gs pos="50000">
              <a:schemeClr val="accent3">
                <a:lumMod val="60000"/>
                <a:lumOff val="40000"/>
                <a:tint val="44500"/>
                <a:satMod val="160000"/>
              </a:schemeClr>
            </a:gs>
            <a:gs pos="100000">
              <a:schemeClr val="accent3">
                <a:lumMod val="60000"/>
                <a:lumOff val="40000"/>
                <a:tint val="23500"/>
                <a:satMod val="160000"/>
              </a:schemeClr>
            </a:gs>
          </a:gsLst>
          <a:lin ang="10800000" scaled="1"/>
          <a:tileRect/>
        </a:gradFill>
        <a:ln w="9525" cap="flat" cmpd="sng" algn="ctr">
          <a:noFill/>
          <a:prstDash val="solid"/>
        </a:ln>
        <a:effectLst>
          <a:outerShdw blurRad="50800" dist="12700" dir="5400000" algn="ctr" rotWithShape="0">
            <a:srgbClr val="000000">
              <a:alpha val="50000"/>
            </a:srgbClr>
          </a:outerShdw>
        </a:effectLst>
      </dsp:spPr>
      <dsp:style>
        <a:lnRef idx="1">
          <a:scrgbClr r="0" g="0" b="0"/>
        </a:lnRef>
        <a:fillRef idx="1">
          <a:scrgbClr r="0" g="0" b="0"/>
        </a:fillRef>
        <a:effectRef idx="2">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it-IT" sz="1400" kern="1200" dirty="0"/>
            <a:t>Weight</a:t>
          </a:r>
        </a:p>
      </dsp:txBody>
      <dsp:txXfrm>
        <a:off x="2480848" y="910296"/>
        <a:ext cx="1096146" cy="669470"/>
      </dsp:txXfrm>
    </dsp:sp>
    <dsp:sp modelId="{20F6C068-5C2C-41BE-B867-C75E0B3BDEC7}">
      <dsp:nvSpPr>
        <dsp:cNvPr id="0" name=""/>
        <dsp:cNvSpPr/>
      </dsp:nvSpPr>
      <dsp:spPr>
        <a:xfrm>
          <a:off x="2317795" y="711686"/>
          <a:ext cx="142225" cy="1422253"/>
        </a:xfrm>
        <a:custGeom>
          <a:avLst/>
          <a:gdLst/>
          <a:ahLst/>
          <a:cxnLst/>
          <a:rect l="0" t="0" r="0" b="0"/>
          <a:pathLst>
            <a:path>
              <a:moveTo>
                <a:pt x="0" y="0"/>
              </a:moveTo>
              <a:lnTo>
                <a:pt x="0" y="1422253"/>
              </a:lnTo>
              <a:lnTo>
                <a:pt x="142225" y="142225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34D490-88AA-4042-9262-EEB60E097167}">
      <dsp:nvSpPr>
        <dsp:cNvPr id="0" name=""/>
        <dsp:cNvSpPr/>
      </dsp:nvSpPr>
      <dsp:spPr>
        <a:xfrm>
          <a:off x="2460020" y="1778377"/>
          <a:ext cx="1137802" cy="711126"/>
        </a:xfrm>
        <a:prstGeom prst="roundRect">
          <a:avLst>
            <a:gd name="adj" fmla="val 10000"/>
          </a:avLst>
        </a:prstGeom>
        <a:gradFill flip="none" rotWithShape="0">
          <a:gsLst>
            <a:gs pos="0">
              <a:schemeClr val="accent3">
                <a:lumMod val="60000"/>
                <a:lumOff val="40000"/>
                <a:tint val="66000"/>
                <a:satMod val="160000"/>
              </a:schemeClr>
            </a:gs>
            <a:gs pos="50000">
              <a:schemeClr val="accent3">
                <a:lumMod val="60000"/>
                <a:lumOff val="40000"/>
                <a:tint val="44500"/>
                <a:satMod val="160000"/>
              </a:schemeClr>
            </a:gs>
            <a:gs pos="100000">
              <a:schemeClr val="accent3">
                <a:lumMod val="60000"/>
                <a:lumOff val="40000"/>
                <a:tint val="23500"/>
                <a:satMod val="160000"/>
              </a:schemeClr>
            </a:gs>
          </a:gsLst>
          <a:lin ang="10800000" scaled="1"/>
          <a:tileRect/>
        </a:gradFill>
        <a:ln w="9525" cap="flat" cmpd="sng" algn="ctr">
          <a:noFill/>
          <a:prstDash val="solid"/>
        </a:ln>
        <a:effectLst>
          <a:outerShdw blurRad="50800" dist="12700" dir="5400000" algn="ctr" rotWithShape="0">
            <a:srgbClr val="000000">
              <a:alpha val="50000"/>
            </a:srgbClr>
          </a:outerShdw>
        </a:effectLst>
      </dsp:spPr>
      <dsp:style>
        <a:lnRef idx="1">
          <a:scrgbClr r="0" g="0" b="0"/>
        </a:lnRef>
        <a:fillRef idx="1">
          <a:scrgbClr r="0" g="0" b="0"/>
        </a:fillRef>
        <a:effectRef idx="2">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it-IT" sz="1400" kern="1200" dirty="0"/>
            <a:t>No </a:t>
          </a:r>
          <a:r>
            <a:rPr lang="it-IT" sz="1400" kern="1200" dirty="0" err="1"/>
            <a:t>Bias</a:t>
          </a:r>
          <a:endParaRPr lang="it-IT" sz="1400" kern="1200" dirty="0"/>
        </a:p>
      </dsp:txBody>
      <dsp:txXfrm>
        <a:off x="2480848" y="1799205"/>
        <a:ext cx="1096146" cy="6694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D28816-651C-4631-B0FF-52DCC1669BF2}">
      <dsp:nvSpPr>
        <dsp:cNvPr id="0" name=""/>
        <dsp:cNvSpPr/>
      </dsp:nvSpPr>
      <dsp:spPr>
        <a:xfrm>
          <a:off x="397752" y="560"/>
          <a:ext cx="1422253" cy="711126"/>
        </a:xfrm>
        <a:prstGeom prst="roundRect">
          <a:avLst>
            <a:gd name="adj" fmla="val 10000"/>
          </a:avLst>
        </a:prstGeom>
        <a:solidFill>
          <a:srgbClr val="002060"/>
        </a:soli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3">
              <a:shade val="35000"/>
              <a:satMod val="160000"/>
            </a:schemeClr>
          </a:contourClr>
        </a:sp3d>
      </dsp:spPr>
      <dsp:style>
        <a:lnRef idx="0">
          <a:schemeClr val="accent3"/>
        </a:lnRef>
        <a:fillRef idx="3">
          <a:schemeClr val="accent3"/>
        </a:fillRef>
        <a:effectRef idx="3">
          <a:schemeClr val="accent3"/>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it-IT" sz="2000" kern="1200" dirty="0"/>
            <a:t>30 </a:t>
          </a:r>
          <a:r>
            <a:rPr lang="it-IT" sz="2000" kern="1200" dirty="0" err="1"/>
            <a:t>Layers</a:t>
          </a:r>
          <a:endParaRPr lang="it-IT" sz="2000" kern="1200" dirty="0"/>
        </a:p>
      </dsp:txBody>
      <dsp:txXfrm>
        <a:off x="418580" y="21388"/>
        <a:ext cx="1380597" cy="669470"/>
      </dsp:txXfrm>
    </dsp:sp>
    <dsp:sp modelId="{5D31254E-BE90-4D91-B20E-052F2DDF3848}">
      <dsp:nvSpPr>
        <dsp:cNvPr id="0" name=""/>
        <dsp:cNvSpPr/>
      </dsp:nvSpPr>
      <dsp:spPr>
        <a:xfrm>
          <a:off x="539978" y="711686"/>
          <a:ext cx="142225" cy="533345"/>
        </a:xfrm>
        <a:custGeom>
          <a:avLst/>
          <a:gdLst/>
          <a:ahLst/>
          <a:cxnLst/>
          <a:rect l="0" t="0" r="0" b="0"/>
          <a:pathLst>
            <a:path>
              <a:moveTo>
                <a:pt x="0" y="0"/>
              </a:moveTo>
              <a:lnTo>
                <a:pt x="0" y="533345"/>
              </a:lnTo>
              <a:lnTo>
                <a:pt x="142225" y="533345"/>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344FE4-0A3C-42C4-B71A-B2FCB4B82FBB}">
      <dsp:nvSpPr>
        <dsp:cNvPr id="0" name=""/>
        <dsp:cNvSpPr/>
      </dsp:nvSpPr>
      <dsp:spPr>
        <a:xfrm>
          <a:off x="682203" y="889468"/>
          <a:ext cx="1137802" cy="711126"/>
        </a:xfrm>
        <a:prstGeom prst="roundRect">
          <a:avLst>
            <a:gd name="adj" fmla="val 10000"/>
          </a:avLst>
        </a:prstGeom>
        <a:gradFill flip="none" rotWithShape="0">
          <a:gsLst>
            <a:gs pos="0">
              <a:srgbClr val="002060">
                <a:tint val="66000"/>
                <a:satMod val="160000"/>
              </a:srgbClr>
            </a:gs>
            <a:gs pos="50000">
              <a:srgbClr val="002060">
                <a:tint val="44500"/>
                <a:satMod val="160000"/>
              </a:srgbClr>
            </a:gs>
            <a:gs pos="100000">
              <a:srgbClr val="002060">
                <a:tint val="23500"/>
                <a:satMod val="160000"/>
              </a:srgbClr>
            </a:gs>
          </a:gsLst>
          <a:path path="circle">
            <a:fillToRect t="100000" r="100000"/>
          </a:path>
          <a:tileRect l="-100000" b="-100000"/>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it-IT" sz="1400" kern="1200" dirty="0"/>
            <a:t>27 Convoluzioni</a:t>
          </a:r>
        </a:p>
      </dsp:txBody>
      <dsp:txXfrm>
        <a:off x="703031" y="910296"/>
        <a:ext cx="1096146" cy="669470"/>
      </dsp:txXfrm>
    </dsp:sp>
    <dsp:sp modelId="{E6CE62EF-A2AE-4579-A16B-8C58E0EA5400}">
      <dsp:nvSpPr>
        <dsp:cNvPr id="0" name=""/>
        <dsp:cNvSpPr/>
      </dsp:nvSpPr>
      <dsp:spPr>
        <a:xfrm>
          <a:off x="539978" y="711686"/>
          <a:ext cx="142225" cy="1422253"/>
        </a:xfrm>
        <a:custGeom>
          <a:avLst/>
          <a:gdLst/>
          <a:ahLst/>
          <a:cxnLst/>
          <a:rect l="0" t="0" r="0" b="0"/>
          <a:pathLst>
            <a:path>
              <a:moveTo>
                <a:pt x="0" y="0"/>
              </a:moveTo>
              <a:lnTo>
                <a:pt x="0" y="1422253"/>
              </a:lnTo>
              <a:lnTo>
                <a:pt x="142225" y="142225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FCDFDF-43A8-4648-9339-205B8E0620BF}">
      <dsp:nvSpPr>
        <dsp:cNvPr id="0" name=""/>
        <dsp:cNvSpPr/>
      </dsp:nvSpPr>
      <dsp:spPr>
        <a:xfrm>
          <a:off x="682203" y="1778377"/>
          <a:ext cx="1137802" cy="711126"/>
        </a:xfrm>
        <a:prstGeom prst="roundRect">
          <a:avLst>
            <a:gd name="adj" fmla="val 10000"/>
          </a:avLst>
        </a:prstGeom>
        <a:gradFill flip="none" rotWithShape="0">
          <a:gsLst>
            <a:gs pos="0">
              <a:srgbClr val="002060">
                <a:tint val="66000"/>
                <a:satMod val="160000"/>
              </a:srgbClr>
            </a:gs>
            <a:gs pos="50000">
              <a:srgbClr val="002060">
                <a:tint val="44500"/>
                <a:satMod val="160000"/>
              </a:srgbClr>
            </a:gs>
            <a:gs pos="100000">
              <a:srgbClr val="002060">
                <a:tint val="23500"/>
                <a:satMod val="160000"/>
              </a:srgbClr>
            </a:gs>
          </a:gsLst>
          <a:path path="circle">
            <a:fillToRect t="100000" r="100000"/>
          </a:path>
          <a:tileRect l="-100000" b="-100000"/>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it-IT" sz="1400" kern="1200" dirty="0"/>
            <a:t>3 Classificazioni</a:t>
          </a:r>
        </a:p>
      </dsp:txBody>
      <dsp:txXfrm>
        <a:off x="703031" y="1799205"/>
        <a:ext cx="1096146" cy="669470"/>
      </dsp:txXfrm>
    </dsp:sp>
    <dsp:sp modelId="{50111412-9DF5-4F08-BF01-C2BCF385C97D}">
      <dsp:nvSpPr>
        <dsp:cNvPr id="0" name=""/>
        <dsp:cNvSpPr/>
      </dsp:nvSpPr>
      <dsp:spPr>
        <a:xfrm>
          <a:off x="2175569" y="560"/>
          <a:ext cx="1422253" cy="711126"/>
        </a:xfrm>
        <a:prstGeom prst="roundRect">
          <a:avLst>
            <a:gd name="adj" fmla="val 10000"/>
          </a:avLst>
        </a:prstGeom>
        <a:solidFill>
          <a:srgbClr val="00B050"/>
        </a:soli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1">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it-IT" sz="2000" kern="1200" dirty="0"/>
            <a:t>4.2 Milioni di Parametri</a:t>
          </a:r>
        </a:p>
      </dsp:txBody>
      <dsp:txXfrm>
        <a:off x="2196397" y="21388"/>
        <a:ext cx="1380597" cy="669470"/>
      </dsp:txXfrm>
    </dsp:sp>
    <dsp:sp modelId="{81A9EB56-678D-47F1-AB53-CAFF98E9A785}">
      <dsp:nvSpPr>
        <dsp:cNvPr id="0" name=""/>
        <dsp:cNvSpPr/>
      </dsp:nvSpPr>
      <dsp:spPr>
        <a:xfrm>
          <a:off x="2317795" y="711686"/>
          <a:ext cx="142225" cy="533345"/>
        </a:xfrm>
        <a:custGeom>
          <a:avLst/>
          <a:gdLst/>
          <a:ahLst/>
          <a:cxnLst/>
          <a:rect l="0" t="0" r="0" b="0"/>
          <a:pathLst>
            <a:path>
              <a:moveTo>
                <a:pt x="0" y="0"/>
              </a:moveTo>
              <a:lnTo>
                <a:pt x="0" y="533345"/>
              </a:lnTo>
              <a:lnTo>
                <a:pt x="142225" y="533345"/>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C89DC97-EEC3-4A52-9AE9-3F63D4B48050}">
      <dsp:nvSpPr>
        <dsp:cNvPr id="0" name=""/>
        <dsp:cNvSpPr/>
      </dsp:nvSpPr>
      <dsp:spPr>
        <a:xfrm>
          <a:off x="2460020" y="889468"/>
          <a:ext cx="1137802" cy="711126"/>
        </a:xfrm>
        <a:prstGeom prst="roundRect">
          <a:avLst>
            <a:gd name="adj" fmla="val 10000"/>
          </a:avLst>
        </a:prstGeom>
        <a:gradFill flip="none" rotWithShape="0">
          <a:gsLst>
            <a:gs pos="0">
              <a:schemeClr val="accent3">
                <a:lumMod val="60000"/>
                <a:lumOff val="40000"/>
                <a:tint val="66000"/>
                <a:satMod val="160000"/>
              </a:schemeClr>
            </a:gs>
            <a:gs pos="50000">
              <a:schemeClr val="accent3">
                <a:lumMod val="60000"/>
                <a:lumOff val="40000"/>
                <a:tint val="44500"/>
                <a:satMod val="160000"/>
              </a:schemeClr>
            </a:gs>
            <a:gs pos="100000">
              <a:schemeClr val="accent3">
                <a:lumMod val="60000"/>
                <a:lumOff val="40000"/>
                <a:tint val="23500"/>
                <a:satMod val="160000"/>
              </a:schemeClr>
            </a:gs>
          </a:gsLst>
          <a:lin ang="10800000" scaled="1"/>
          <a:tileRect/>
        </a:gradFill>
        <a:ln w="9525" cap="flat" cmpd="sng" algn="ctr">
          <a:noFill/>
          <a:prstDash val="solid"/>
        </a:ln>
        <a:effectLst>
          <a:outerShdw blurRad="50800" dist="12700" dir="5400000" algn="ctr" rotWithShape="0">
            <a:srgbClr val="000000">
              <a:alpha val="50000"/>
            </a:srgbClr>
          </a:outerShdw>
        </a:effectLst>
      </dsp:spPr>
      <dsp:style>
        <a:lnRef idx="1">
          <a:scrgbClr r="0" g="0" b="0"/>
        </a:lnRef>
        <a:fillRef idx="1">
          <a:scrgbClr r="0" g="0" b="0"/>
        </a:fillRef>
        <a:effectRef idx="2">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it-IT" sz="1400" kern="1200" dirty="0"/>
            <a:t>Weight</a:t>
          </a:r>
        </a:p>
      </dsp:txBody>
      <dsp:txXfrm>
        <a:off x="2480848" y="910296"/>
        <a:ext cx="1096146" cy="669470"/>
      </dsp:txXfrm>
    </dsp:sp>
    <dsp:sp modelId="{20F6C068-5C2C-41BE-B867-C75E0B3BDEC7}">
      <dsp:nvSpPr>
        <dsp:cNvPr id="0" name=""/>
        <dsp:cNvSpPr/>
      </dsp:nvSpPr>
      <dsp:spPr>
        <a:xfrm>
          <a:off x="2317795" y="711686"/>
          <a:ext cx="142225" cy="1422253"/>
        </a:xfrm>
        <a:custGeom>
          <a:avLst/>
          <a:gdLst/>
          <a:ahLst/>
          <a:cxnLst/>
          <a:rect l="0" t="0" r="0" b="0"/>
          <a:pathLst>
            <a:path>
              <a:moveTo>
                <a:pt x="0" y="0"/>
              </a:moveTo>
              <a:lnTo>
                <a:pt x="0" y="1422253"/>
              </a:lnTo>
              <a:lnTo>
                <a:pt x="142225" y="142225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34D490-88AA-4042-9262-EEB60E097167}">
      <dsp:nvSpPr>
        <dsp:cNvPr id="0" name=""/>
        <dsp:cNvSpPr/>
      </dsp:nvSpPr>
      <dsp:spPr>
        <a:xfrm>
          <a:off x="2460020" y="1778377"/>
          <a:ext cx="1137802" cy="711126"/>
        </a:xfrm>
        <a:prstGeom prst="roundRect">
          <a:avLst>
            <a:gd name="adj" fmla="val 10000"/>
          </a:avLst>
        </a:prstGeom>
        <a:gradFill flip="none" rotWithShape="0">
          <a:gsLst>
            <a:gs pos="0">
              <a:schemeClr val="accent3">
                <a:lumMod val="60000"/>
                <a:lumOff val="40000"/>
                <a:tint val="66000"/>
                <a:satMod val="160000"/>
              </a:schemeClr>
            </a:gs>
            <a:gs pos="50000">
              <a:schemeClr val="accent3">
                <a:lumMod val="60000"/>
                <a:lumOff val="40000"/>
                <a:tint val="44500"/>
                <a:satMod val="160000"/>
              </a:schemeClr>
            </a:gs>
            <a:gs pos="100000">
              <a:schemeClr val="accent3">
                <a:lumMod val="60000"/>
                <a:lumOff val="40000"/>
                <a:tint val="23500"/>
                <a:satMod val="160000"/>
              </a:schemeClr>
            </a:gs>
          </a:gsLst>
          <a:lin ang="10800000" scaled="1"/>
          <a:tileRect/>
        </a:gradFill>
        <a:ln w="9525" cap="flat" cmpd="sng" algn="ctr">
          <a:noFill/>
          <a:prstDash val="solid"/>
        </a:ln>
        <a:effectLst>
          <a:outerShdw blurRad="50800" dist="12700" dir="5400000" algn="ctr" rotWithShape="0">
            <a:srgbClr val="000000">
              <a:alpha val="50000"/>
            </a:srgbClr>
          </a:outerShdw>
        </a:effectLst>
      </dsp:spPr>
      <dsp:style>
        <a:lnRef idx="1">
          <a:scrgbClr r="0" g="0" b="0"/>
        </a:lnRef>
        <a:fillRef idx="1">
          <a:scrgbClr r="0" g="0" b="0"/>
        </a:fillRef>
        <a:effectRef idx="2">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it-IT" sz="1400" kern="1200" dirty="0"/>
            <a:t>No </a:t>
          </a:r>
          <a:r>
            <a:rPr lang="it-IT" sz="1400" kern="1200" dirty="0" err="1"/>
            <a:t>Bias</a:t>
          </a:r>
          <a:endParaRPr lang="it-IT" sz="1400" kern="1200" dirty="0"/>
        </a:p>
      </dsp:txBody>
      <dsp:txXfrm>
        <a:off x="2480848" y="1799205"/>
        <a:ext cx="1096146" cy="6694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9D5062-2442-4C67-8A12-EBAFB26CC384}">
      <dsp:nvSpPr>
        <dsp:cNvPr id="0" name=""/>
        <dsp:cNvSpPr/>
      </dsp:nvSpPr>
      <dsp:spPr>
        <a:xfrm>
          <a:off x="0" y="5030"/>
          <a:ext cx="2605316" cy="455715"/>
        </a:xfrm>
        <a:prstGeom prst="roundRect">
          <a:avLst/>
        </a:prstGeom>
        <a:solidFill>
          <a:srgbClr val="0070C0"/>
        </a:soli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it-IT" sz="1900" kern="1200" dirty="0" err="1"/>
            <a:t>Width</a:t>
          </a:r>
          <a:r>
            <a:rPr lang="it-IT" sz="1900" kern="1200" dirty="0"/>
            <a:t> </a:t>
          </a:r>
          <a:r>
            <a:rPr lang="it-IT" sz="1900" kern="1200" dirty="0" err="1"/>
            <a:t>Multiplier</a:t>
          </a:r>
          <a:r>
            <a:rPr lang="it-IT" sz="1900" kern="1200" dirty="0"/>
            <a:t> </a:t>
          </a:r>
          <a:r>
            <a:rPr lang="it-IT" sz="1900" kern="1200" dirty="0">
              <a:latin typeface="Calibri" panose="020F0502020204030204" pitchFamily="34" charset="0"/>
              <a:cs typeface="Calibri" panose="020F0502020204030204" pitchFamily="34" charset="0"/>
            </a:rPr>
            <a:t>→ </a:t>
          </a:r>
          <a:r>
            <a:rPr lang="el-GR" sz="1900" kern="1200" dirty="0"/>
            <a:t>α</a:t>
          </a:r>
          <a:r>
            <a:rPr lang="it-IT" sz="1900" kern="1200" dirty="0"/>
            <a:t> </a:t>
          </a:r>
        </a:p>
      </dsp:txBody>
      <dsp:txXfrm>
        <a:off x="22246" y="27276"/>
        <a:ext cx="2560824" cy="411223"/>
      </dsp:txXfrm>
    </dsp:sp>
    <dsp:sp modelId="{3107AB48-8C7F-4000-9314-0E5BBC794682}">
      <dsp:nvSpPr>
        <dsp:cNvPr id="0" name=""/>
        <dsp:cNvSpPr/>
      </dsp:nvSpPr>
      <dsp:spPr>
        <a:xfrm>
          <a:off x="0" y="515465"/>
          <a:ext cx="2605316" cy="455715"/>
        </a:xfrm>
        <a:prstGeom prst="roundRect">
          <a:avLst/>
        </a:prstGeom>
        <a:solidFill>
          <a:srgbClr val="0070C0"/>
        </a:soli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it-IT" sz="1900" kern="1200" dirty="0"/>
            <a:t>Resolution </a:t>
          </a:r>
          <a:r>
            <a:rPr lang="it-IT" sz="1900" kern="1200" dirty="0" err="1"/>
            <a:t>Multiplier</a:t>
          </a:r>
          <a:r>
            <a:rPr lang="it-IT" sz="1900" kern="1200" dirty="0"/>
            <a:t> </a:t>
          </a:r>
          <a:r>
            <a:rPr lang="it-IT" sz="1900" kern="1200" dirty="0">
              <a:latin typeface="Calibri" panose="020F0502020204030204" pitchFamily="34" charset="0"/>
              <a:cs typeface="Calibri" panose="020F0502020204030204" pitchFamily="34" charset="0"/>
            </a:rPr>
            <a:t>→ </a:t>
          </a:r>
          <a:r>
            <a:rPr lang="el-GR" sz="1900" kern="1200" dirty="0"/>
            <a:t>ρ</a:t>
          </a:r>
          <a:endParaRPr lang="it-IT" sz="1900" kern="1200" dirty="0"/>
        </a:p>
      </dsp:txBody>
      <dsp:txXfrm>
        <a:off x="22246" y="537711"/>
        <a:ext cx="2560824" cy="4112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D28816-651C-4631-B0FF-52DCC1669BF2}">
      <dsp:nvSpPr>
        <dsp:cNvPr id="0" name=""/>
        <dsp:cNvSpPr/>
      </dsp:nvSpPr>
      <dsp:spPr>
        <a:xfrm>
          <a:off x="397752" y="560"/>
          <a:ext cx="1422253" cy="711126"/>
        </a:xfrm>
        <a:prstGeom prst="roundRect">
          <a:avLst>
            <a:gd name="adj" fmla="val 10000"/>
          </a:avLst>
        </a:prstGeom>
        <a:solidFill>
          <a:srgbClr val="002060"/>
        </a:soli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3">
              <a:shade val="35000"/>
              <a:satMod val="160000"/>
            </a:schemeClr>
          </a:contourClr>
        </a:sp3d>
      </dsp:spPr>
      <dsp:style>
        <a:lnRef idx="0">
          <a:schemeClr val="accent3"/>
        </a:lnRef>
        <a:fillRef idx="3">
          <a:schemeClr val="accent3"/>
        </a:fillRef>
        <a:effectRef idx="3">
          <a:schemeClr val="accent3"/>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it-IT" sz="2000" kern="1200" dirty="0"/>
            <a:t>30 </a:t>
          </a:r>
          <a:r>
            <a:rPr lang="it-IT" sz="2000" kern="1200" dirty="0" err="1"/>
            <a:t>Layers</a:t>
          </a:r>
          <a:endParaRPr lang="it-IT" sz="2000" kern="1200" dirty="0"/>
        </a:p>
      </dsp:txBody>
      <dsp:txXfrm>
        <a:off x="418580" y="21388"/>
        <a:ext cx="1380597" cy="669470"/>
      </dsp:txXfrm>
    </dsp:sp>
    <dsp:sp modelId="{5D31254E-BE90-4D91-B20E-052F2DDF3848}">
      <dsp:nvSpPr>
        <dsp:cNvPr id="0" name=""/>
        <dsp:cNvSpPr/>
      </dsp:nvSpPr>
      <dsp:spPr>
        <a:xfrm>
          <a:off x="539978" y="711686"/>
          <a:ext cx="142225" cy="533345"/>
        </a:xfrm>
        <a:custGeom>
          <a:avLst/>
          <a:gdLst/>
          <a:ahLst/>
          <a:cxnLst/>
          <a:rect l="0" t="0" r="0" b="0"/>
          <a:pathLst>
            <a:path>
              <a:moveTo>
                <a:pt x="0" y="0"/>
              </a:moveTo>
              <a:lnTo>
                <a:pt x="0" y="533345"/>
              </a:lnTo>
              <a:lnTo>
                <a:pt x="142225" y="533345"/>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344FE4-0A3C-42C4-B71A-B2FCB4B82FBB}">
      <dsp:nvSpPr>
        <dsp:cNvPr id="0" name=""/>
        <dsp:cNvSpPr/>
      </dsp:nvSpPr>
      <dsp:spPr>
        <a:xfrm>
          <a:off x="682203" y="889468"/>
          <a:ext cx="1137802" cy="711126"/>
        </a:xfrm>
        <a:prstGeom prst="roundRect">
          <a:avLst>
            <a:gd name="adj" fmla="val 10000"/>
          </a:avLst>
        </a:prstGeom>
        <a:gradFill flip="none" rotWithShape="0">
          <a:gsLst>
            <a:gs pos="0">
              <a:srgbClr val="002060">
                <a:tint val="66000"/>
                <a:satMod val="160000"/>
              </a:srgbClr>
            </a:gs>
            <a:gs pos="50000">
              <a:srgbClr val="002060">
                <a:tint val="44500"/>
                <a:satMod val="160000"/>
              </a:srgbClr>
            </a:gs>
            <a:gs pos="100000">
              <a:srgbClr val="002060">
                <a:tint val="23500"/>
                <a:satMod val="160000"/>
              </a:srgbClr>
            </a:gs>
          </a:gsLst>
          <a:path path="circle">
            <a:fillToRect t="100000" r="100000"/>
          </a:path>
          <a:tileRect l="-100000" b="-100000"/>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it-IT" sz="1400" kern="1200" dirty="0"/>
            <a:t>27 Convoluzioni</a:t>
          </a:r>
        </a:p>
      </dsp:txBody>
      <dsp:txXfrm>
        <a:off x="703031" y="910296"/>
        <a:ext cx="1096146" cy="669470"/>
      </dsp:txXfrm>
    </dsp:sp>
    <dsp:sp modelId="{E6CE62EF-A2AE-4579-A16B-8C58E0EA5400}">
      <dsp:nvSpPr>
        <dsp:cNvPr id="0" name=""/>
        <dsp:cNvSpPr/>
      </dsp:nvSpPr>
      <dsp:spPr>
        <a:xfrm>
          <a:off x="539978" y="711686"/>
          <a:ext cx="142225" cy="1422253"/>
        </a:xfrm>
        <a:custGeom>
          <a:avLst/>
          <a:gdLst/>
          <a:ahLst/>
          <a:cxnLst/>
          <a:rect l="0" t="0" r="0" b="0"/>
          <a:pathLst>
            <a:path>
              <a:moveTo>
                <a:pt x="0" y="0"/>
              </a:moveTo>
              <a:lnTo>
                <a:pt x="0" y="1422253"/>
              </a:lnTo>
              <a:lnTo>
                <a:pt x="142225" y="142225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FCDFDF-43A8-4648-9339-205B8E0620BF}">
      <dsp:nvSpPr>
        <dsp:cNvPr id="0" name=""/>
        <dsp:cNvSpPr/>
      </dsp:nvSpPr>
      <dsp:spPr>
        <a:xfrm>
          <a:off x="682203" y="1778377"/>
          <a:ext cx="1137802" cy="711126"/>
        </a:xfrm>
        <a:prstGeom prst="roundRect">
          <a:avLst>
            <a:gd name="adj" fmla="val 10000"/>
          </a:avLst>
        </a:prstGeom>
        <a:gradFill flip="none" rotWithShape="0">
          <a:gsLst>
            <a:gs pos="0">
              <a:srgbClr val="002060">
                <a:tint val="66000"/>
                <a:satMod val="160000"/>
              </a:srgbClr>
            </a:gs>
            <a:gs pos="50000">
              <a:srgbClr val="002060">
                <a:tint val="44500"/>
                <a:satMod val="160000"/>
              </a:srgbClr>
            </a:gs>
            <a:gs pos="100000">
              <a:srgbClr val="002060">
                <a:tint val="23500"/>
                <a:satMod val="160000"/>
              </a:srgbClr>
            </a:gs>
          </a:gsLst>
          <a:path path="circle">
            <a:fillToRect t="100000" r="100000"/>
          </a:path>
          <a:tileRect l="-100000" b="-100000"/>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it-IT" sz="1400" kern="1200" dirty="0"/>
            <a:t>3 Classificazioni</a:t>
          </a:r>
        </a:p>
      </dsp:txBody>
      <dsp:txXfrm>
        <a:off x="703031" y="1799205"/>
        <a:ext cx="1096146" cy="669470"/>
      </dsp:txXfrm>
    </dsp:sp>
    <dsp:sp modelId="{50111412-9DF5-4F08-BF01-C2BCF385C97D}">
      <dsp:nvSpPr>
        <dsp:cNvPr id="0" name=""/>
        <dsp:cNvSpPr/>
      </dsp:nvSpPr>
      <dsp:spPr>
        <a:xfrm>
          <a:off x="2175569" y="560"/>
          <a:ext cx="1422253" cy="711126"/>
        </a:xfrm>
        <a:prstGeom prst="roundRect">
          <a:avLst>
            <a:gd name="adj" fmla="val 10000"/>
          </a:avLst>
        </a:prstGeom>
        <a:solidFill>
          <a:srgbClr val="00B050"/>
        </a:soli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1">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it-IT" sz="2000" kern="1200" dirty="0"/>
            <a:t>4.2 Milioni di Parametri</a:t>
          </a:r>
        </a:p>
      </dsp:txBody>
      <dsp:txXfrm>
        <a:off x="2196397" y="21388"/>
        <a:ext cx="1380597" cy="669470"/>
      </dsp:txXfrm>
    </dsp:sp>
    <dsp:sp modelId="{81A9EB56-678D-47F1-AB53-CAFF98E9A785}">
      <dsp:nvSpPr>
        <dsp:cNvPr id="0" name=""/>
        <dsp:cNvSpPr/>
      </dsp:nvSpPr>
      <dsp:spPr>
        <a:xfrm>
          <a:off x="2317795" y="711686"/>
          <a:ext cx="142225" cy="533345"/>
        </a:xfrm>
        <a:custGeom>
          <a:avLst/>
          <a:gdLst/>
          <a:ahLst/>
          <a:cxnLst/>
          <a:rect l="0" t="0" r="0" b="0"/>
          <a:pathLst>
            <a:path>
              <a:moveTo>
                <a:pt x="0" y="0"/>
              </a:moveTo>
              <a:lnTo>
                <a:pt x="0" y="533345"/>
              </a:lnTo>
              <a:lnTo>
                <a:pt x="142225" y="533345"/>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C89DC97-EEC3-4A52-9AE9-3F63D4B48050}">
      <dsp:nvSpPr>
        <dsp:cNvPr id="0" name=""/>
        <dsp:cNvSpPr/>
      </dsp:nvSpPr>
      <dsp:spPr>
        <a:xfrm>
          <a:off x="2460020" y="889468"/>
          <a:ext cx="1137802" cy="711126"/>
        </a:xfrm>
        <a:prstGeom prst="roundRect">
          <a:avLst>
            <a:gd name="adj" fmla="val 10000"/>
          </a:avLst>
        </a:prstGeom>
        <a:gradFill flip="none" rotWithShape="0">
          <a:gsLst>
            <a:gs pos="0">
              <a:schemeClr val="accent3">
                <a:lumMod val="60000"/>
                <a:lumOff val="40000"/>
                <a:tint val="66000"/>
                <a:satMod val="160000"/>
              </a:schemeClr>
            </a:gs>
            <a:gs pos="50000">
              <a:schemeClr val="accent3">
                <a:lumMod val="60000"/>
                <a:lumOff val="40000"/>
                <a:tint val="44500"/>
                <a:satMod val="160000"/>
              </a:schemeClr>
            </a:gs>
            <a:gs pos="100000">
              <a:schemeClr val="accent3">
                <a:lumMod val="60000"/>
                <a:lumOff val="40000"/>
                <a:tint val="23500"/>
                <a:satMod val="160000"/>
              </a:schemeClr>
            </a:gs>
          </a:gsLst>
          <a:lin ang="10800000" scaled="1"/>
          <a:tileRect/>
        </a:gradFill>
        <a:ln w="9525" cap="flat" cmpd="sng" algn="ctr">
          <a:noFill/>
          <a:prstDash val="solid"/>
        </a:ln>
        <a:effectLst>
          <a:outerShdw blurRad="50800" dist="12700" dir="5400000" algn="ctr" rotWithShape="0">
            <a:srgbClr val="000000">
              <a:alpha val="50000"/>
            </a:srgbClr>
          </a:outerShdw>
        </a:effectLst>
      </dsp:spPr>
      <dsp:style>
        <a:lnRef idx="1">
          <a:scrgbClr r="0" g="0" b="0"/>
        </a:lnRef>
        <a:fillRef idx="1">
          <a:scrgbClr r="0" g="0" b="0"/>
        </a:fillRef>
        <a:effectRef idx="2">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it-IT" sz="1400" kern="1200" dirty="0"/>
            <a:t>Weight</a:t>
          </a:r>
        </a:p>
      </dsp:txBody>
      <dsp:txXfrm>
        <a:off x="2480848" y="910296"/>
        <a:ext cx="1096146" cy="669470"/>
      </dsp:txXfrm>
    </dsp:sp>
    <dsp:sp modelId="{20F6C068-5C2C-41BE-B867-C75E0B3BDEC7}">
      <dsp:nvSpPr>
        <dsp:cNvPr id="0" name=""/>
        <dsp:cNvSpPr/>
      </dsp:nvSpPr>
      <dsp:spPr>
        <a:xfrm>
          <a:off x="2317795" y="711686"/>
          <a:ext cx="142225" cy="1422253"/>
        </a:xfrm>
        <a:custGeom>
          <a:avLst/>
          <a:gdLst/>
          <a:ahLst/>
          <a:cxnLst/>
          <a:rect l="0" t="0" r="0" b="0"/>
          <a:pathLst>
            <a:path>
              <a:moveTo>
                <a:pt x="0" y="0"/>
              </a:moveTo>
              <a:lnTo>
                <a:pt x="0" y="1422253"/>
              </a:lnTo>
              <a:lnTo>
                <a:pt x="142225" y="142225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34D490-88AA-4042-9262-EEB60E097167}">
      <dsp:nvSpPr>
        <dsp:cNvPr id="0" name=""/>
        <dsp:cNvSpPr/>
      </dsp:nvSpPr>
      <dsp:spPr>
        <a:xfrm>
          <a:off x="2460020" y="1778377"/>
          <a:ext cx="1137802" cy="711126"/>
        </a:xfrm>
        <a:prstGeom prst="roundRect">
          <a:avLst>
            <a:gd name="adj" fmla="val 10000"/>
          </a:avLst>
        </a:prstGeom>
        <a:gradFill flip="none" rotWithShape="0">
          <a:gsLst>
            <a:gs pos="0">
              <a:schemeClr val="accent3">
                <a:lumMod val="60000"/>
                <a:lumOff val="40000"/>
                <a:tint val="66000"/>
                <a:satMod val="160000"/>
              </a:schemeClr>
            </a:gs>
            <a:gs pos="50000">
              <a:schemeClr val="accent3">
                <a:lumMod val="60000"/>
                <a:lumOff val="40000"/>
                <a:tint val="44500"/>
                <a:satMod val="160000"/>
              </a:schemeClr>
            </a:gs>
            <a:gs pos="100000">
              <a:schemeClr val="accent3">
                <a:lumMod val="60000"/>
                <a:lumOff val="40000"/>
                <a:tint val="23500"/>
                <a:satMod val="160000"/>
              </a:schemeClr>
            </a:gs>
          </a:gsLst>
          <a:lin ang="10800000" scaled="1"/>
          <a:tileRect/>
        </a:gradFill>
        <a:ln w="9525" cap="flat" cmpd="sng" algn="ctr">
          <a:noFill/>
          <a:prstDash val="solid"/>
        </a:ln>
        <a:effectLst>
          <a:outerShdw blurRad="50800" dist="12700" dir="5400000" algn="ctr" rotWithShape="0">
            <a:srgbClr val="000000">
              <a:alpha val="50000"/>
            </a:srgbClr>
          </a:outerShdw>
        </a:effectLst>
      </dsp:spPr>
      <dsp:style>
        <a:lnRef idx="1">
          <a:scrgbClr r="0" g="0" b="0"/>
        </a:lnRef>
        <a:fillRef idx="1">
          <a:scrgbClr r="0" g="0" b="0"/>
        </a:fillRef>
        <a:effectRef idx="2">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it-IT" sz="1400" kern="1200" dirty="0"/>
            <a:t>No </a:t>
          </a:r>
          <a:r>
            <a:rPr lang="it-IT" sz="1400" kern="1200" dirty="0" err="1"/>
            <a:t>Bias</a:t>
          </a:r>
          <a:endParaRPr lang="it-IT" sz="1400" kern="1200" dirty="0"/>
        </a:p>
      </dsp:txBody>
      <dsp:txXfrm>
        <a:off x="2480848" y="1799205"/>
        <a:ext cx="1096146" cy="66947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9D5062-2442-4C67-8A12-EBAFB26CC384}">
      <dsp:nvSpPr>
        <dsp:cNvPr id="0" name=""/>
        <dsp:cNvSpPr/>
      </dsp:nvSpPr>
      <dsp:spPr>
        <a:xfrm>
          <a:off x="0" y="5030"/>
          <a:ext cx="2605316" cy="455715"/>
        </a:xfrm>
        <a:prstGeom prst="roundRect">
          <a:avLst/>
        </a:prstGeom>
        <a:solidFill>
          <a:srgbClr val="0070C0"/>
        </a:soli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it-IT" sz="1900" kern="1200" dirty="0" err="1"/>
            <a:t>Width</a:t>
          </a:r>
          <a:r>
            <a:rPr lang="it-IT" sz="1900" kern="1200" dirty="0"/>
            <a:t> </a:t>
          </a:r>
          <a:r>
            <a:rPr lang="it-IT" sz="1900" kern="1200" dirty="0" err="1"/>
            <a:t>Multiplier</a:t>
          </a:r>
          <a:r>
            <a:rPr lang="it-IT" sz="1900" kern="1200" dirty="0"/>
            <a:t> </a:t>
          </a:r>
          <a:r>
            <a:rPr lang="it-IT" sz="1900" kern="1200" dirty="0">
              <a:latin typeface="Calibri" panose="020F0502020204030204" pitchFamily="34" charset="0"/>
              <a:cs typeface="Calibri" panose="020F0502020204030204" pitchFamily="34" charset="0"/>
            </a:rPr>
            <a:t>→ </a:t>
          </a:r>
          <a:r>
            <a:rPr lang="el-GR" sz="1900" kern="1200" dirty="0"/>
            <a:t>α</a:t>
          </a:r>
          <a:r>
            <a:rPr lang="it-IT" sz="1900" kern="1200" dirty="0"/>
            <a:t> </a:t>
          </a:r>
        </a:p>
      </dsp:txBody>
      <dsp:txXfrm>
        <a:off x="22246" y="27276"/>
        <a:ext cx="2560824" cy="411223"/>
      </dsp:txXfrm>
    </dsp:sp>
    <dsp:sp modelId="{3107AB48-8C7F-4000-9314-0E5BBC794682}">
      <dsp:nvSpPr>
        <dsp:cNvPr id="0" name=""/>
        <dsp:cNvSpPr/>
      </dsp:nvSpPr>
      <dsp:spPr>
        <a:xfrm>
          <a:off x="0" y="515465"/>
          <a:ext cx="2605316" cy="455715"/>
        </a:xfrm>
        <a:prstGeom prst="roundRect">
          <a:avLst/>
        </a:prstGeom>
        <a:solidFill>
          <a:srgbClr val="0070C0"/>
        </a:soli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it-IT" sz="1900" kern="1200" dirty="0"/>
            <a:t>Resolution </a:t>
          </a:r>
          <a:r>
            <a:rPr lang="it-IT" sz="1900" kern="1200" dirty="0" err="1"/>
            <a:t>Multiplier</a:t>
          </a:r>
          <a:r>
            <a:rPr lang="it-IT" sz="1900" kern="1200" dirty="0"/>
            <a:t> </a:t>
          </a:r>
          <a:r>
            <a:rPr lang="it-IT" sz="1900" kern="1200" dirty="0">
              <a:latin typeface="Calibri" panose="020F0502020204030204" pitchFamily="34" charset="0"/>
              <a:cs typeface="Calibri" panose="020F0502020204030204" pitchFamily="34" charset="0"/>
            </a:rPr>
            <a:t>→ </a:t>
          </a:r>
          <a:r>
            <a:rPr lang="el-GR" sz="1900" kern="1200" dirty="0"/>
            <a:t>ρ</a:t>
          </a:r>
          <a:endParaRPr lang="it-IT" sz="1900" kern="1200" dirty="0"/>
        </a:p>
      </dsp:txBody>
      <dsp:txXfrm>
        <a:off x="22246" y="537711"/>
        <a:ext cx="2560824" cy="4112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9F2B47-40A8-4049-BB25-3BCD6735E46A}">
      <dsp:nvSpPr>
        <dsp:cNvPr id="0" name=""/>
        <dsp:cNvSpPr/>
      </dsp:nvSpPr>
      <dsp:spPr>
        <a:xfrm>
          <a:off x="677862" y="769689"/>
          <a:ext cx="1269503" cy="846759"/>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outerShdw blurRad="50800" dist="12700" dir="5400000" algn="ctr" rotWithShape="0">
            <a:srgbClr val="000000">
              <a:alpha val="50000"/>
            </a:srgbClr>
          </a:outerShdw>
        </a:effectLst>
      </dsp:spPr>
      <dsp:style>
        <a:lnRef idx="1">
          <a:scrgbClr r="0" g="0" b="0"/>
        </a:lnRef>
        <a:fillRef idx="1">
          <a:scrgbClr r="0" g="0" b="0"/>
        </a:fillRef>
        <a:effectRef idx="2">
          <a:scrgbClr r="0" g="0" b="0"/>
        </a:effectRef>
        <a:fontRef idx="minor"/>
      </dsp:style>
      <dsp:txBody>
        <a:bodyPr spcFirstLastPara="0" vert="horz" wrap="square" lIns="0"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1,28M </a:t>
          </a:r>
          <a:r>
            <a:rPr lang="en-US" sz="1800" kern="1200" dirty="0" err="1"/>
            <a:t>cicli</a:t>
          </a:r>
          <a:endParaRPr lang="it-IT" sz="1800" kern="1200" dirty="0"/>
        </a:p>
      </dsp:txBody>
      <dsp:txXfrm>
        <a:off x="880983" y="769689"/>
        <a:ext cx="1066383" cy="846759"/>
      </dsp:txXfrm>
    </dsp:sp>
    <dsp:sp modelId="{A81C6715-3024-46B4-A2CE-5977A547CA13}">
      <dsp:nvSpPr>
        <dsp:cNvPr id="0" name=""/>
        <dsp:cNvSpPr/>
      </dsp:nvSpPr>
      <dsp:spPr>
        <a:xfrm>
          <a:off x="793" y="431155"/>
          <a:ext cx="846335" cy="846335"/>
        </a:xfrm>
        <a:prstGeom prst="ellipse">
          <a:avLst/>
        </a:prstGeom>
        <a:gradFill rotWithShape="0">
          <a:gsLst>
            <a:gs pos="0">
              <a:schemeClr val="accent2">
                <a:hueOff val="0"/>
                <a:satOff val="0"/>
                <a:lumOff val="0"/>
                <a:alphaOff val="0"/>
                <a:tint val="100000"/>
                <a:shade val="85000"/>
                <a:satMod val="100000"/>
                <a:lumMod val="100000"/>
              </a:schemeClr>
            </a:gs>
            <a:gs pos="100000">
              <a:schemeClr val="accent2">
                <a:hueOff val="0"/>
                <a:satOff val="0"/>
                <a:lumOff val="0"/>
                <a:alphaOff val="0"/>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2">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it-IT" sz="1500" kern="1200" dirty="0"/>
            <a:t>Post-Training</a:t>
          </a:r>
        </a:p>
      </dsp:txBody>
      <dsp:txXfrm>
        <a:off x="124736" y="555098"/>
        <a:ext cx="598449" cy="598449"/>
      </dsp:txXfrm>
    </dsp:sp>
    <dsp:sp modelId="{70DA28AE-434F-42F6-BB8D-AAF9FC94AF5D}">
      <dsp:nvSpPr>
        <dsp:cNvPr id="0" name=""/>
        <dsp:cNvSpPr/>
      </dsp:nvSpPr>
      <dsp:spPr>
        <a:xfrm>
          <a:off x="2793702" y="769689"/>
          <a:ext cx="1269503" cy="846759"/>
        </a:xfrm>
        <a:prstGeom prst="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outerShdw blurRad="50800" dist="12700" dir="5400000" algn="ctr" rotWithShape="0">
            <a:srgbClr val="000000">
              <a:alpha val="50000"/>
            </a:srgbClr>
          </a:outerShdw>
        </a:effectLst>
      </dsp:spPr>
      <dsp:style>
        <a:lnRef idx="1">
          <a:scrgbClr r="0" g="0" b="0"/>
        </a:lnRef>
        <a:fillRef idx="1">
          <a:scrgbClr r="0" g="0" b="0"/>
        </a:fillRef>
        <a:effectRef idx="2">
          <a:scrgbClr r="0" g="0" b="0"/>
        </a:effectRef>
        <a:fontRef idx="minor"/>
      </dsp:style>
      <dsp:txBody>
        <a:bodyPr spcFirstLastPara="0" vert="horz" wrap="square" lIns="0"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1,66M </a:t>
          </a:r>
          <a:r>
            <a:rPr lang="en-US" sz="1800" kern="1200" dirty="0" err="1"/>
            <a:t>cicli</a:t>
          </a:r>
          <a:endParaRPr lang="it-IT" sz="1800" kern="1200" dirty="0"/>
        </a:p>
      </dsp:txBody>
      <dsp:txXfrm>
        <a:off x="2996822" y="769689"/>
        <a:ext cx="1066383" cy="846759"/>
      </dsp:txXfrm>
    </dsp:sp>
    <dsp:sp modelId="{0E8C671E-7307-4F62-814F-E69EA6A554A9}">
      <dsp:nvSpPr>
        <dsp:cNvPr id="0" name=""/>
        <dsp:cNvSpPr/>
      </dsp:nvSpPr>
      <dsp:spPr>
        <a:xfrm>
          <a:off x="2793702" y="1616448"/>
          <a:ext cx="1269503" cy="846759"/>
        </a:xfrm>
        <a:prstGeom prst="rect">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outerShdw blurRad="50800" dist="12700" dir="5400000" algn="ctr" rotWithShape="0">
            <a:srgbClr val="000000">
              <a:alpha val="50000"/>
            </a:srgbClr>
          </a:outerShdw>
        </a:effectLst>
      </dsp:spPr>
      <dsp:style>
        <a:lnRef idx="1">
          <a:scrgbClr r="0" g="0" b="0"/>
        </a:lnRef>
        <a:fillRef idx="1">
          <a:scrgbClr r="0" g="0" b="0"/>
        </a:fillRef>
        <a:effectRef idx="2">
          <a:scrgbClr r="0" g="0" b="0"/>
        </a:effectRef>
        <a:fontRef idx="minor"/>
      </dsp:style>
      <dsp:txBody>
        <a:bodyPr spcFirstLastPara="0" vert="horz" wrap="square" lIns="0" tIns="128016" rIns="128016" bIns="128016" numCol="1" spcCol="1270" anchor="ctr" anchorCtr="0">
          <a:noAutofit/>
        </a:bodyPr>
        <a:lstStyle/>
        <a:p>
          <a:pPr marL="0" lvl="0" indent="0" algn="l" defTabSz="800100">
            <a:lnSpc>
              <a:spcPct val="90000"/>
            </a:lnSpc>
            <a:spcBef>
              <a:spcPct val="0"/>
            </a:spcBef>
            <a:spcAft>
              <a:spcPct val="35000"/>
            </a:spcAft>
            <a:buNone/>
          </a:pPr>
          <a:r>
            <a:rPr lang="it-IT" sz="1800" kern="1200" dirty="0"/>
            <a:t>+ 20 x iterazione</a:t>
          </a:r>
        </a:p>
      </dsp:txBody>
      <dsp:txXfrm>
        <a:off x="2996822" y="1616448"/>
        <a:ext cx="1066383" cy="846759"/>
      </dsp:txXfrm>
    </dsp:sp>
    <dsp:sp modelId="{F750FDAC-6797-416C-B826-2201A045C8BE}">
      <dsp:nvSpPr>
        <dsp:cNvPr id="0" name=""/>
        <dsp:cNvSpPr/>
      </dsp:nvSpPr>
      <dsp:spPr>
        <a:xfrm>
          <a:off x="2793702" y="2463207"/>
          <a:ext cx="1269503" cy="846759"/>
        </a:xfrm>
        <a:prstGeom prst="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a:outerShdw blurRad="50800" dist="12700" dir="5400000" algn="ctr" rotWithShape="0">
            <a:srgbClr val="000000">
              <a:alpha val="50000"/>
            </a:srgbClr>
          </a:outerShdw>
        </a:effectLst>
      </dsp:spPr>
      <dsp:style>
        <a:lnRef idx="1">
          <a:scrgbClr r="0" g="0" b="0"/>
        </a:lnRef>
        <a:fillRef idx="1">
          <a:scrgbClr r="0" g="0" b="0"/>
        </a:fillRef>
        <a:effectRef idx="2">
          <a:scrgbClr r="0" g="0" b="0"/>
        </a:effectRef>
        <a:fontRef idx="minor"/>
      </dsp:style>
      <dsp:txBody>
        <a:bodyPr spcFirstLastPara="0" vert="horz" wrap="square" lIns="0" tIns="128016" rIns="128016" bIns="128016" numCol="1" spcCol="1270" anchor="ctr" anchorCtr="0">
          <a:noAutofit/>
        </a:bodyPr>
        <a:lstStyle/>
        <a:p>
          <a:pPr marL="0" lvl="0" indent="0" algn="l" defTabSz="800100">
            <a:lnSpc>
              <a:spcPct val="90000"/>
            </a:lnSpc>
            <a:spcBef>
              <a:spcPct val="0"/>
            </a:spcBef>
            <a:spcAft>
              <a:spcPct val="35000"/>
            </a:spcAft>
            <a:buNone/>
          </a:pPr>
          <a:r>
            <a:rPr lang="it-IT" sz="1800" kern="1200" dirty="0">
              <a:effectLst/>
              <a:latin typeface="+mn-lt"/>
              <a:ea typeface="+mn-ea"/>
              <a:cs typeface="+mn-cs"/>
            </a:rPr>
            <a:t>Overhead 29,60% </a:t>
          </a:r>
          <a:endParaRPr lang="it-IT" sz="1800" kern="1200" dirty="0"/>
        </a:p>
      </dsp:txBody>
      <dsp:txXfrm>
        <a:off x="2996822" y="2463207"/>
        <a:ext cx="1066383" cy="846759"/>
      </dsp:txXfrm>
    </dsp:sp>
    <dsp:sp modelId="{4353B5B8-7625-4BC0-8BC8-A61F584095A1}">
      <dsp:nvSpPr>
        <dsp:cNvPr id="0" name=""/>
        <dsp:cNvSpPr/>
      </dsp:nvSpPr>
      <dsp:spPr>
        <a:xfrm>
          <a:off x="2116633" y="431155"/>
          <a:ext cx="846335" cy="846335"/>
        </a:xfrm>
        <a:prstGeom prst="ellipse">
          <a:avLst/>
        </a:prstGeom>
        <a:gradFill rotWithShape="0">
          <a:gsLst>
            <a:gs pos="0">
              <a:schemeClr val="accent3">
                <a:hueOff val="0"/>
                <a:satOff val="0"/>
                <a:lumOff val="0"/>
                <a:alphaOff val="0"/>
                <a:tint val="100000"/>
                <a:shade val="85000"/>
                <a:satMod val="100000"/>
                <a:lumMod val="100000"/>
              </a:schemeClr>
            </a:gs>
            <a:gs pos="100000">
              <a:schemeClr val="accent3">
                <a:hueOff val="0"/>
                <a:satOff val="0"/>
                <a:lumOff val="0"/>
                <a:alphaOff val="0"/>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3">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it-IT" sz="1500" kern="1200" dirty="0" err="1"/>
            <a:t>Integer</a:t>
          </a:r>
          <a:endParaRPr lang="it-IT" sz="1500" kern="1200" dirty="0"/>
        </a:p>
      </dsp:txBody>
      <dsp:txXfrm>
        <a:off x="2240576" y="555098"/>
        <a:ext cx="598449" cy="59844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9F2B47-40A8-4049-BB25-3BCD6735E46A}">
      <dsp:nvSpPr>
        <dsp:cNvPr id="0" name=""/>
        <dsp:cNvSpPr/>
      </dsp:nvSpPr>
      <dsp:spPr>
        <a:xfrm>
          <a:off x="677862" y="769689"/>
          <a:ext cx="1269503" cy="846759"/>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outerShdw blurRad="50800" dist="12700" dir="5400000" algn="ctr" rotWithShape="0">
            <a:srgbClr val="000000">
              <a:alpha val="50000"/>
            </a:srgbClr>
          </a:outerShdw>
        </a:effectLst>
      </dsp:spPr>
      <dsp:style>
        <a:lnRef idx="1">
          <a:scrgbClr r="0" g="0" b="0"/>
        </a:lnRef>
        <a:fillRef idx="1">
          <a:scrgbClr r="0" g="0" b="0"/>
        </a:fillRef>
        <a:effectRef idx="2">
          <a:scrgbClr r="0" g="0" b="0"/>
        </a:effectRef>
        <a:fontRef idx="minor"/>
      </dsp:style>
      <dsp:txBody>
        <a:bodyPr spcFirstLastPara="0" vert="horz" wrap="square" lIns="0"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0,30M </a:t>
          </a:r>
          <a:r>
            <a:rPr lang="en-US" sz="1800" kern="1200" dirty="0" err="1"/>
            <a:t>cicli</a:t>
          </a:r>
          <a:endParaRPr lang="it-IT" sz="1800" kern="1200" dirty="0"/>
        </a:p>
      </dsp:txBody>
      <dsp:txXfrm>
        <a:off x="880983" y="769689"/>
        <a:ext cx="1066383" cy="846759"/>
      </dsp:txXfrm>
    </dsp:sp>
    <dsp:sp modelId="{A81C6715-3024-46B4-A2CE-5977A547CA13}">
      <dsp:nvSpPr>
        <dsp:cNvPr id="0" name=""/>
        <dsp:cNvSpPr/>
      </dsp:nvSpPr>
      <dsp:spPr>
        <a:xfrm>
          <a:off x="793" y="431155"/>
          <a:ext cx="846335" cy="846335"/>
        </a:xfrm>
        <a:prstGeom prst="ellipse">
          <a:avLst/>
        </a:prstGeom>
        <a:gradFill rotWithShape="0">
          <a:gsLst>
            <a:gs pos="0">
              <a:schemeClr val="accent2">
                <a:hueOff val="0"/>
                <a:satOff val="0"/>
                <a:lumOff val="0"/>
                <a:alphaOff val="0"/>
                <a:tint val="100000"/>
                <a:shade val="85000"/>
                <a:satMod val="100000"/>
                <a:lumMod val="100000"/>
              </a:schemeClr>
            </a:gs>
            <a:gs pos="100000">
              <a:schemeClr val="accent2">
                <a:hueOff val="0"/>
                <a:satOff val="0"/>
                <a:lumOff val="0"/>
                <a:alphaOff val="0"/>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2">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it-IT" sz="1500" kern="1200" dirty="0"/>
            <a:t>Post-Training</a:t>
          </a:r>
        </a:p>
      </dsp:txBody>
      <dsp:txXfrm>
        <a:off x="124736" y="555098"/>
        <a:ext cx="598449" cy="598449"/>
      </dsp:txXfrm>
    </dsp:sp>
    <dsp:sp modelId="{70DA28AE-434F-42F6-BB8D-AAF9FC94AF5D}">
      <dsp:nvSpPr>
        <dsp:cNvPr id="0" name=""/>
        <dsp:cNvSpPr/>
      </dsp:nvSpPr>
      <dsp:spPr>
        <a:xfrm>
          <a:off x="2793702" y="769689"/>
          <a:ext cx="1269503" cy="846759"/>
        </a:xfrm>
        <a:prstGeom prst="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outerShdw blurRad="50800" dist="12700" dir="5400000" algn="ctr" rotWithShape="0">
            <a:srgbClr val="000000">
              <a:alpha val="50000"/>
            </a:srgbClr>
          </a:outerShdw>
        </a:effectLst>
      </dsp:spPr>
      <dsp:style>
        <a:lnRef idx="1">
          <a:scrgbClr r="0" g="0" b="0"/>
        </a:lnRef>
        <a:fillRef idx="1">
          <a:scrgbClr r="0" g="0" b="0"/>
        </a:fillRef>
        <a:effectRef idx="2">
          <a:scrgbClr r="0" g="0" b="0"/>
        </a:effectRef>
        <a:fontRef idx="minor"/>
      </dsp:style>
      <dsp:txBody>
        <a:bodyPr spcFirstLastPara="0" vert="horz" wrap="square" lIns="0"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3,83M </a:t>
          </a:r>
          <a:r>
            <a:rPr lang="en-US" sz="1800" kern="1200" dirty="0" err="1"/>
            <a:t>cicli</a:t>
          </a:r>
          <a:endParaRPr lang="it-IT" sz="1800" kern="1200" dirty="0"/>
        </a:p>
      </dsp:txBody>
      <dsp:txXfrm>
        <a:off x="2996822" y="769689"/>
        <a:ext cx="1066383" cy="846759"/>
      </dsp:txXfrm>
    </dsp:sp>
    <dsp:sp modelId="{0E8C671E-7307-4F62-814F-E69EA6A554A9}">
      <dsp:nvSpPr>
        <dsp:cNvPr id="0" name=""/>
        <dsp:cNvSpPr/>
      </dsp:nvSpPr>
      <dsp:spPr>
        <a:xfrm>
          <a:off x="2793702" y="1616448"/>
          <a:ext cx="1269503" cy="846759"/>
        </a:xfrm>
        <a:prstGeom prst="rect">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outerShdw blurRad="50800" dist="12700" dir="5400000" algn="ctr" rotWithShape="0">
            <a:srgbClr val="000000">
              <a:alpha val="50000"/>
            </a:srgbClr>
          </a:outerShdw>
        </a:effectLst>
      </dsp:spPr>
      <dsp:style>
        <a:lnRef idx="1">
          <a:scrgbClr r="0" g="0" b="0"/>
        </a:lnRef>
        <a:fillRef idx="1">
          <a:scrgbClr r="0" g="0" b="0"/>
        </a:fillRef>
        <a:effectRef idx="2">
          <a:scrgbClr r="0" g="0" b="0"/>
        </a:effectRef>
        <a:fontRef idx="minor"/>
      </dsp:style>
      <dsp:txBody>
        <a:bodyPr spcFirstLastPara="0" vert="horz" wrap="square" lIns="0" tIns="128016" rIns="128016" bIns="128016" numCol="1" spcCol="1270" anchor="ctr" anchorCtr="0">
          <a:noAutofit/>
        </a:bodyPr>
        <a:lstStyle/>
        <a:p>
          <a:pPr marL="0" lvl="0" indent="0" algn="l" defTabSz="800100">
            <a:lnSpc>
              <a:spcPct val="90000"/>
            </a:lnSpc>
            <a:spcBef>
              <a:spcPct val="0"/>
            </a:spcBef>
            <a:spcAft>
              <a:spcPct val="35000"/>
            </a:spcAft>
            <a:buNone/>
          </a:pPr>
          <a:r>
            <a:rPr lang="it-IT" sz="1800" kern="1200" dirty="0"/>
            <a:t>+ 20 x iterazione</a:t>
          </a:r>
        </a:p>
      </dsp:txBody>
      <dsp:txXfrm>
        <a:off x="2996822" y="1616448"/>
        <a:ext cx="1066383" cy="846759"/>
      </dsp:txXfrm>
    </dsp:sp>
    <dsp:sp modelId="{F750FDAC-6797-416C-B826-2201A045C8BE}">
      <dsp:nvSpPr>
        <dsp:cNvPr id="0" name=""/>
        <dsp:cNvSpPr/>
      </dsp:nvSpPr>
      <dsp:spPr>
        <a:xfrm>
          <a:off x="2793702" y="2463207"/>
          <a:ext cx="1269503" cy="846759"/>
        </a:xfrm>
        <a:prstGeom prst="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a:outerShdw blurRad="50800" dist="12700" dir="5400000" algn="ctr" rotWithShape="0">
            <a:srgbClr val="000000">
              <a:alpha val="50000"/>
            </a:srgbClr>
          </a:outerShdw>
        </a:effectLst>
      </dsp:spPr>
      <dsp:style>
        <a:lnRef idx="1">
          <a:scrgbClr r="0" g="0" b="0"/>
        </a:lnRef>
        <a:fillRef idx="1">
          <a:scrgbClr r="0" g="0" b="0"/>
        </a:fillRef>
        <a:effectRef idx="2">
          <a:scrgbClr r="0" g="0" b="0"/>
        </a:effectRef>
        <a:fontRef idx="minor"/>
      </dsp:style>
      <dsp:txBody>
        <a:bodyPr spcFirstLastPara="0" vert="horz" wrap="square" lIns="0" tIns="128016" rIns="128016" bIns="128016" numCol="1" spcCol="1270" anchor="ctr" anchorCtr="0">
          <a:noAutofit/>
        </a:bodyPr>
        <a:lstStyle/>
        <a:p>
          <a:pPr marL="0" lvl="0" indent="0" algn="l" defTabSz="800100">
            <a:lnSpc>
              <a:spcPct val="90000"/>
            </a:lnSpc>
            <a:spcBef>
              <a:spcPct val="0"/>
            </a:spcBef>
            <a:spcAft>
              <a:spcPct val="35000"/>
            </a:spcAft>
            <a:buNone/>
          </a:pPr>
          <a:r>
            <a:rPr lang="it-IT" sz="1800" kern="1200">
              <a:effectLst/>
              <a:latin typeface="+mn-lt"/>
              <a:ea typeface="+mn-ea"/>
              <a:cs typeface="+mn-cs"/>
            </a:rPr>
            <a:t>Overhead </a:t>
          </a:r>
          <a:r>
            <a:rPr lang="it-IT" sz="1800" kern="1200"/>
            <a:t>26,70% </a:t>
          </a:r>
          <a:r>
            <a:rPr lang="it-IT" sz="1800" kern="1200">
              <a:effectLst/>
              <a:latin typeface="+mn-lt"/>
              <a:ea typeface="+mn-ea"/>
              <a:cs typeface="+mn-cs"/>
            </a:rPr>
            <a:t> </a:t>
          </a:r>
          <a:endParaRPr lang="it-IT" sz="1800" kern="1200" dirty="0"/>
        </a:p>
      </dsp:txBody>
      <dsp:txXfrm>
        <a:off x="2996822" y="2463207"/>
        <a:ext cx="1066383" cy="846759"/>
      </dsp:txXfrm>
    </dsp:sp>
    <dsp:sp modelId="{4353B5B8-7625-4BC0-8BC8-A61F584095A1}">
      <dsp:nvSpPr>
        <dsp:cNvPr id="0" name=""/>
        <dsp:cNvSpPr/>
      </dsp:nvSpPr>
      <dsp:spPr>
        <a:xfrm>
          <a:off x="2116633" y="431155"/>
          <a:ext cx="846335" cy="846335"/>
        </a:xfrm>
        <a:prstGeom prst="ellipse">
          <a:avLst/>
        </a:prstGeom>
        <a:gradFill rotWithShape="0">
          <a:gsLst>
            <a:gs pos="0">
              <a:schemeClr val="accent3">
                <a:hueOff val="0"/>
                <a:satOff val="0"/>
                <a:lumOff val="0"/>
                <a:alphaOff val="0"/>
                <a:tint val="100000"/>
                <a:shade val="85000"/>
                <a:satMod val="100000"/>
                <a:lumMod val="100000"/>
              </a:schemeClr>
            </a:gs>
            <a:gs pos="100000">
              <a:schemeClr val="accent3">
                <a:hueOff val="0"/>
                <a:satOff val="0"/>
                <a:lumOff val="0"/>
                <a:alphaOff val="0"/>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3">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it-IT" sz="1500" kern="1200" dirty="0" err="1"/>
            <a:t>Integer</a:t>
          </a:r>
          <a:endParaRPr lang="it-IT" sz="1500" kern="1200" dirty="0"/>
        </a:p>
      </dsp:txBody>
      <dsp:txXfrm>
        <a:off x="2240576" y="555098"/>
        <a:ext cx="598449" cy="59844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8D1D1C-37F8-4DD5-B51B-271FC4814C0B}">
      <dsp:nvSpPr>
        <dsp:cNvPr id="0" name=""/>
        <dsp:cNvSpPr/>
      </dsp:nvSpPr>
      <dsp:spPr>
        <a:xfrm>
          <a:off x="0" y="226202"/>
          <a:ext cx="2231080" cy="327600"/>
        </a:xfrm>
        <a:prstGeom prst="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50800" dist="12700" dir="5400000" algn="ctr" rotWithShape="0">
            <a:srgbClr val="000000">
              <a:alpha val="50000"/>
            </a:srgbClr>
          </a:outerShdw>
        </a:effectLst>
      </dsp:spPr>
      <dsp:style>
        <a:lnRef idx="1">
          <a:scrgbClr r="0" g="0" b="0"/>
        </a:lnRef>
        <a:fillRef idx="1">
          <a:scrgbClr r="0" g="0" b="0"/>
        </a:fillRef>
        <a:effectRef idx="2">
          <a:scrgbClr r="0" g="0" b="0"/>
        </a:effectRef>
        <a:fontRef idx="minor"/>
      </dsp:style>
    </dsp:sp>
    <dsp:sp modelId="{6056EAA3-9A2D-45D1-8421-8597A794A1F2}">
      <dsp:nvSpPr>
        <dsp:cNvPr id="0" name=""/>
        <dsp:cNvSpPr/>
      </dsp:nvSpPr>
      <dsp:spPr>
        <a:xfrm>
          <a:off x="111554" y="34322"/>
          <a:ext cx="1561756" cy="383760"/>
        </a:xfrm>
        <a:prstGeom prst="roundRect">
          <a:avLst/>
        </a:prstGeom>
        <a:gradFill rotWithShape="0">
          <a:gsLst>
            <a:gs pos="0">
              <a:schemeClr val="accent4">
                <a:hueOff val="0"/>
                <a:satOff val="0"/>
                <a:lumOff val="0"/>
                <a:alphaOff val="0"/>
                <a:tint val="100000"/>
                <a:shade val="85000"/>
                <a:satMod val="100000"/>
                <a:lumMod val="100000"/>
              </a:schemeClr>
            </a:gs>
            <a:gs pos="100000">
              <a:schemeClr val="accent4">
                <a:hueOff val="0"/>
                <a:satOff val="0"/>
                <a:lumOff val="0"/>
                <a:alphaOff val="0"/>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4">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59031" tIns="0" rIns="59031" bIns="0" numCol="1" spcCol="1270" anchor="ctr" anchorCtr="0">
          <a:noAutofit/>
        </a:bodyPr>
        <a:lstStyle/>
        <a:p>
          <a:pPr marL="0" lvl="0" indent="0" algn="l" defTabSz="577850">
            <a:lnSpc>
              <a:spcPct val="90000"/>
            </a:lnSpc>
            <a:spcBef>
              <a:spcPct val="0"/>
            </a:spcBef>
            <a:spcAft>
              <a:spcPct val="35000"/>
            </a:spcAft>
            <a:buNone/>
          </a:pPr>
          <a:r>
            <a:rPr lang="it-IT" sz="1300" kern="1200" dirty="0"/>
            <a:t>Convergenza</a:t>
          </a:r>
        </a:p>
      </dsp:txBody>
      <dsp:txXfrm>
        <a:off x="130288" y="53056"/>
        <a:ext cx="1524288" cy="346292"/>
      </dsp:txXfrm>
    </dsp:sp>
    <dsp:sp modelId="{A01A5F06-D4AA-468C-A584-355BC5093D45}">
      <dsp:nvSpPr>
        <dsp:cNvPr id="0" name=""/>
        <dsp:cNvSpPr/>
      </dsp:nvSpPr>
      <dsp:spPr>
        <a:xfrm>
          <a:off x="0" y="815882"/>
          <a:ext cx="2231080" cy="327600"/>
        </a:xfrm>
        <a:prstGeom prst="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50800" dist="12700" dir="5400000" algn="ctr" rotWithShape="0">
            <a:srgbClr val="000000">
              <a:alpha val="50000"/>
            </a:srgbClr>
          </a:outerShdw>
        </a:effectLst>
      </dsp:spPr>
      <dsp:style>
        <a:lnRef idx="1">
          <a:scrgbClr r="0" g="0" b="0"/>
        </a:lnRef>
        <a:fillRef idx="1">
          <a:scrgbClr r="0" g="0" b="0"/>
        </a:fillRef>
        <a:effectRef idx="2">
          <a:scrgbClr r="0" g="0" b="0"/>
        </a:effectRef>
        <a:fontRef idx="minor"/>
      </dsp:style>
    </dsp:sp>
    <dsp:sp modelId="{33879BBA-415D-4BDC-B2A0-99F40E084543}">
      <dsp:nvSpPr>
        <dsp:cNvPr id="0" name=""/>
        <dsp:cNvSpPr/>
      </dsp:nvSpPr>
      <dsp:spPr>
        <a:xfrm>
          <a:off x="111554" y="624002"/>
          <a:ext cx="1561756" cy="383760"/>
        </a:xfrm>
        <a:prstGeom prst="roundRect">
          <a:avLst/>
        </a:prstGeom>
        <a:gradFill rotWithShape="0">
          <a:gsLst>
            <a:gs pos="0">
              <a:schemeClr val="accent4">
                <a:hueOff val="0"/>
                <a:satOff val="0"/>
                <a:lumOff val="0"/>
                <a:alphaOff val="0"/>
                <a:tint val="100000"/>
                <a:shade val="85000"/>
                <a:satMod val="100000"/>
                <a:lumMod val="100000"/>
              </a:schemeClr>
            </a:gs>
            <a:gs pos="100000">
              <a:schemeClr val="accent4">
                <a:hueOff val="0"/>
                <a:satOff val="0"/>
                <a:lumOff val="0"/>
                <a:alphaOff val="0"/>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4">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59031" tIns="0" rIns="59031" bIns="0" numCol="1" spcCol="1270" anchor="ctr" anchorCtr="0">
          <a:noAutofit/>
        </a:bodyPr>
        <a:lstStyle/>
        <a:p>
          <a:pPr marL="0" lvl="0" indent="0" algn="l" defTabSz="577850">
            <a:lnSpc>
              <a:spcPct val="90000"/>
            </a:lnSpc>
            <a:spcBef>
              <a:spcPct val="0"/>
            </a:spcBef>
            <a:spcAft>
              <a:spcPct val="35000"/>
            </a:spcAft>
            <a:buNone/>
          </a:pPr>
          <a:r>
            <a:rPr lang="it-IT" sz="1300" kern="1200" dirty="0"/>
            <a:t>X4 Memoria</a:t>
          </a:r>
        </a:p>
      </dsp:txBody>
      <dsp:txXfrm>
        <a:off x="130288" y="642736"/>
        <a:ext cx="1524288" cy="346292"/>
      </dsp:txXfrm>
    </dsp:sp>
    <dsp:sp modelId="{900C93CE-46DB-488B-80FE-155D6FA2EEF0}">
      <dsp:nvSpPr>
        <dsp:cNvPr id="0" name=""/>
        <dsp:cNvSpPr/>
      </dsp:nvSpPr>
      <dsp:spPr>
        <a:xfrm>
          <a:off x="0" y="1405562"/>
          <a:ext cx="2231080" cy="327600"/>
        </a:xfrm>
        <a:prstGeom prst="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50800" dist="12700" dir="5400000" algn="ctr" rotWithShape="0">
            <a:srgbClr val="000000">
              <a:alpha val="50000"/>
            </a:srgbClr>
          </a:outerShdw>
        </a:effectLst>
      </dsp:spPr>
      <dsp:style>
        <a:lnRef idx="1">
          <a:scrgbClr r="0" g="0" b="0"/>
        </a:lnRef>
        <a:fillRef idx="1">
          <a:scrgbClr r="0" g="0" b="0"/>
        </a:fillRef>
        <a:effectRef idx="2">
          <a:scrgbClr r="0" g="0" b="0"/>
        </a:effectRef>
        <a:fontRef idx="minor"/>
      </dsp:style>
    </dsp:sp>
    <dsp:sp modelId="{C54240A7-9CA0-4E4A-A020-0495E40BB42C}">
      <dsp:nvSpPr>
        <dsp:cNvPr id="0" name=""/>
        <dsp:cNvSpPr/>
      </dsp:nvSpPr>
      <dsp:spPr>
        <a:xfrm>
          <a:off x="111554" y="1213682"/>
          <a:ext cx="1561756" cy="383760"/>
        </a:xfrm>
        <a:prstGeom prst="roundRect">
          <a:avLst/>
        </a:prstGeom>
        <a:gradFill rotWithShape="0">
          <a:gsLst>
            <a:gs pos="0">
              <a:schemeClr val="accent4">
                <a:hueOff val="0"/>
                <a:satOff val="0"/>
                <a:lumOff val="0"/>
                <a:alphaOff val="0"/>
                <a:tint val="100000"/>
                <a:shade val="85000"/>
                <a:satMod val="100000"/>
                <a:lumMod val="100000"/>
              </a:schemeClr>
            </a:gs>
            <a:gs pos="100000">
              <a:schemeClr val="accent4">
                <a:hueOff val="0"/>
                <a:satOff val="0"/>
                <a:lumOff val="0"/>
                <a:alphaOff val="0"/>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4">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59031" tIns="0" rIns="59031" bIns="0" numCol="1" spcCol="1270" anchor="ctr" anchorCtr="0">
          <a:noAutofit/>
        </a:bodyPr>
        <a:lstStyle/>
        <a:p>
          <a:pPr marL="0" lvl="0" indent="0" algn="l" defTabSz="577850">
            <a:lnSpc>
              <a:spcPct val="90000"/>
            </a:lnSpc>
            <a:spcBef>
              <a:spcPct val="0"/>
            </a:spcBef>
            <a:spcAft>
              <a:spcPct val="35000"/>
            </a:spcAft>
            <a:buNone/>
          </a:pPr>
          <a:r>
            <a:rPr lang="it-IT" sz="1300" kern="1200" dirty="0"/>
            <a:t>NO </a:t>
          </a:r>
          <a:r>
            <a:rPr lang="it-IT" sz="1300" kern="1200" dirty="0" err="1"/>
            <a:t>Loss</a:t>
          </a:r>
          <a:r>
            <a:rPr lang="it-IT" sz="1300" kern="1200" dirty="0"/>
            <a:t> of </a:t>
          </a:r>
          <a:r>
            <a:rPr lang="it-IT" sz="1300" kern="1200" dirty="0" err="1"/>
            <a:t>Accuracy</a:t>
          </a:r>
          <a:r>
            <a:rPr lang="it-IT" sz="1300" kern="1200" dirty="0"/>
            <a:t> </a:t>
          </a:r>
        </a:p>
      </dsp:txBody>
      <dsp:txXfrm>
        <a:off x="130288" y="1232416"/>
        <a:ext cx="1524288" cy="346292"/>
      </dsp:txXfrm>
    </dsp:sp>
    <dsp:sp modelId="{AD9FA544-1399-4817-8978-63B47E1F4848}">
      <dsp:nvSpPr>
        <dsp:cNvPr id="0" name=""/>
        <dsp:cNvSpPr/>
      </dsp:nvSpPr>
      <dsp:spPr>
        <a:xfrm>
          <a:off x="0" y="1995242"/>
          <a:ext cx="2231080" cy="327600"/>
        </a:xfrm>
        <a:prstGeom prst="rect">
          <a:avLst/>
        </a:prstGeom>
        <a:solidFill>
          <a:schemeClr val="lt1">
            <a:alpha val="90000"/>
            <a:hueOff val="0"/>
            <a:satOff val="0"/>
            <a:lumOff val="0"/>
            <a:alphaOff val="0"/>
          </a:schemeClr>
        </a:solidFill>
        <a:ln w="9525" cap="flat" cmpd="sng" algn="ctr">
          <a:solidFill>
            <a:srgbClr val="C00000"/>
          </a:solidFill>
          <a:prstDash val="solid"/>
        </a:ln>
        <a:effectLst>
          <a:outerShdw blurRad="50800" dist="12700" dir="5400000" algn="ctr" rotWithShape="0">
            <a:srgbClr val="000000">
              <a:alpha val="50000"/>
            </a:srgbClr>
          </a:outerShdw>
        </a:effectLst>
      </dsp:spPr>
      <dsp:style>
        <a:lnRef idx="1">
          <a:scrgbClr r="0" g="0" b="0"/>
        </a:lnRef>
        <a:fillRef idx="1">
          <a:scrgbClr r="0" g="0" b="0"/>
        </a:fillRef>
        <a:effectRef idx="2">
          <a:scrgbClr r="0" g="0" b="0"/>
        </a:effectRef>
        <a:fontRef idx="minor"/>
      </dsp:style>
    </dsp:sp>
    <dsp:sp modelId="{2CA9CAFE-5659-4492-B1E9-A2C437A5438A}">
      <dsp:nvSpPr>
        <dsp:cNvPr id="0" name=""/>
        <dsp:cNvSpPr/>
      </dsp:nvSpPr>
      <dsp:spPr>
        <a:xfrm>
          <a:off x="111554" y="1803362"/>
          <a:ext cx="1561756" cy="383760"/>
        </a:xfrm>
        <a:prstGeom prst="roundRect">
          <a:avLst/>
        </a:prstGeom>
        <a:solidFill>
          <a:srgbClr val="C00000"/>
        </a:soli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accent4">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59031" tIns="0" rIns="59031" bIns="0" numCol="1" spcCol="1270" anchor="ctr" anchorCtr="0">
          <a:noAutofit/>
        </a:bodyPr>
        <a:lstStyle/>
        <a:p>
          <a:pPr marL="0" lvl="0" indent="0" algn="l" defTabSz="577850">
            <a:lnSpc>
              <a:spcPct val="90000"/>
            </a:lnSpc>
            <a:spcBef>
              <a:spcPct val="0"/>
            </a:spcBef>
            <a:spcAft>
              <a:spcPct val="35000"/>
            </a:spcAft>
            <a:buNone/>
          </a:pPr>
          <a:r>
            <a:rPr lang="it-IT" sz="1300" kern="1200" dirty="0">
              <a:latin typeface="Abadi" panose="020B0604020202020204" pitchFamily="34" charset="0"/>
            </a:rPr>
            <a:t>≈ </a:t>
          </a:r>
          <a:r>
            <a:rPr lang="it-IT" sz="1300" kern="1200" dirty="0"/>
            <a:t>27% Latenza</a:t>
          </a:r>
        </a:p>
      </dsp:txBody>
      <dsp:txXfrm>
        <a:off x="130288" y="1822096"/>
        <a:ext cx="1524288"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Relationships xmlns="http://schemas.openxmlformats.org/package/2006/relationships"><Relationship Id="rId1" Type="http://schemas.openxmlformats.org/officeDocument/2006/relationships/theme" Target="../theme/theme9.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PlaceHolder 1"/>
          <p:cNvSpPr>
            <a:spLocks noGrp="1"/>
          </p:cNvSpPr>
          <p:nvPr>
            <p:ph type="sldImg"/>
          </p:nvPr>
        </p:nvSpPr>
        <p:spPr>
          <a:xfrm>
            <a:off x="533520" y="764280"/>
            <a:ext cx="6704640" cy="37713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345"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346"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347"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348"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349"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AFFBF7C5-3957-4CEE-A349-50ABCDF35822}"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8" name="PlaceHolder 1"/>
          <p:cNvSpPr>
            <a:spLocks noGrp="1"/>
          </p:cNvSpPr>
          <p:nvPr>
            <p:ph type="sldImg"/>
          </p:nvPr>
        </p:nvSpPr>
        <p:spPr>
          <a:xfrm>
            <a:off x="685800" y="1143000"/>
            <a:ext cx="5485680" cy="3085560"/>
          </a:xfrm>
          <a:prstGeom prst="rect">
            <a:avLst/>
          </a:prstGeom>
        </p:spPr>
      </p:sp>
      <p:sp>
        <p:nvSpPr>
          <p:cNvPr id="669"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gn="just">
              <a:lnSpc>
                <a:spcPct val="100000"/>
              </a:lnSpc>
              <a:tabLst>
                <a:tab algn="l" pos="0"/>
              </a:tabLst>
            </a:pPr>
            <a:r>
              <a:rPr b="0" lang="it-IT" sz="600" spc="-1" strike="noStrike">
                <a:solidFill>
                  <a:srgbClr val="000000"/>
                </a:solidFill>
                <a:latin typeface="+mn-lt"/>
                <a:ea typeface="+mn-ea"/>
              </a:rPr>
              <a:t>Buongiorno a tutti, mi presento sono Armando Amerì e il lavoro di tesi che sto per introdurvi ha come oggetto l’Implementazione ed Ottimizzazione di una Rete Convoluzionale MobileNet Quantizzata su Architettura Arm® Cortex - M7. </a:t>
            </a:r>
            <a:endParaRPr b="0" lang="en-US" sz="600" spc="-1" strike="noStrike">
              <a:latin typeface="Arial"/>
            </a:endParaRPr>
          </a:p>
          <a:p>
            <a:pPr marL="216000" indent="-215640" algn="just">
              <a:lnSpc>
                <a:spcPct val="100000"/>
              </a:lnSpc>
              <a:tabLst>
                <a:tab algn="l" pos="0"/>
              </a:tabLst>
            </a:pPr>
            <a:r>
              <a:rPr b="0" lang="it-IT" sz="600" spc="-1" strike="noStrike">
                <a:solidFill>
                  <a:srgbClr val="000000"/>
                </a:solidFill>
                <a:latin typeface="+mn-lt"/>
                <a:ea typeface="+mn-ea"/>
              </a:rPr>
              <a:t>Prima di iniziare l’esposto vorrei ringraziare la commissione tutta, il mio relatore, il Professor Davide Rossi e il mio Tutor, nonché correlatore Manuele Rusci, grazie ai quali ho avuto la possibilità di sviluppare questo elaborato.</a:t>
            </a:r>
            <a:endParaRPr b="0" lang="en-US" sz="600" spc="-1" strike="noStrike">
              <a:latin typeface="Arial"/>
            </a:endParaRPr>
          </a:p>
          <a:p>
            <a:pPr marL="216000" indent="-215640" algn="just">
              <a:lnSpc>
                <a:spcPct val="100000"/>
              </a:lnSpc>
              <a:tabLst>
                <a:tab algn="l" pos="0"/>
              </a:tabLst>
            </a:pPr>
            <a:endParaRPr b="0" lang="en-US" sz="600" spc="-1" strike="noStrike">
              <a:latin typeface="Arial"/>
            </a:endParaRPr>
          </a:p>
          <a:p>
            <a:pPr marL="216000" indent="-215640" algn="just">
              <a:lnSpc>
                <a:spcPct val="100000"/>
              </a:lnSpc>
              <a:tabLst>
                <a:tab algn="l" pos="0"/>
              </a:tabLst>
            </a:pPr>
            <a:r>
              <a:rPr b="0" lang="it-IT" sz="600" spc="-1" strike="noStrike">
                <a:solidFill>
                  <a:srgbClr val="000000"/>
                </a:solidFill>
                <a:latin typeface="+mn-lt"/>
                <a:ea typeface="+mn-ea"/>
              </a:rPr>
              <a:t>Time: 0’30’’</a:t>
            </a:r>
            <a:endParaRPr b="0" lang="en-US" sz="600" spc="-1" strike="noStrike">
              <a:latin typeface="Arial"/>
            </a:endParaRPr>
          </a:p>
          <a:p>
            <a:pPr marL="216000" indent="-215640" algn="just">
              <a:lnSpc>
                <a:spcPct val="100000"/>
              </a:lnSpc>
              <a:tabLst>
                <a:tab algn="l" pos="0"/>
              </a:tabLst>
            </a:pPr>
            <a:endParaRPr b="0" lang="en-US" sz="600" spc="-1" strike="noStrike">
              <a:latin typeface="Arial"/>
            </a:endParaRPr>
          </a:p>
        </p:txBody>
      </p:sp>
      <p:sp>
        <p:nvSpPr>
          <p:cNvPr id="670"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B012794-BE44-4541-A48B-A9C0A0905C0C}" type="slidenum">
              <a:rPr b="0" lang="it-IT"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5" name="PlaceHolder 1"/>
          <p:cNvSpPr>
            <a:spLocks noGrp="1"/>
          </p:cNvSpPr>
          <p:nvPr>
            <p:ph type="sldImg"/>
          </p:nvPr>
        </p:nvSpPr>
        <p:spPr>
          <a:xfrm>
            <a:off x="685800" y="1143000"/>
            <a:ext cx="5485680" cy="3085560"/>
          </a:xfrm>
          <a:prstGeom prst="rect">
            <a:avLst/>
          </a:prstGeom>
        </p:spPr>
      </p:sp>
      <p:sp>
        <p:nvSpPr>
          <p:cNvPr id="696"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gn="just">
              <a:lnSpc>
                <a:spcPct val="100000"/>
              </a:lnSpc>
              <a:tabLst>
                <a:tab algn="l" pos="0"/>
              </a:tabLst>
            </a:pPr>
            <a:r>
              <a:rPr b="0" lang="it-IT" sz="2000" spc="-1" strike="noStrike">
                <a:latin typeface="Arial"/>
              </a:rPr>
              <a:t>Essa è costituita dalla Depthwise convolution, che effettua la convoluzione di pixel adiacenti, lasciando invariati i canali di ingresso e dalla Pointwise convolution, che effettua la convoluzione dei pixel corrispondenti alla profondità, lasciando invariati i pixel d’ ingresso di altezza e larghezza.</a:t>
            </a:r>
            <a:endParaRPr b="0" lang="en-US" sz="2000" spc="-1" strike="noStrike">
              <a:latin typeface="Arial"/>
            </a:endParaRPr>
          </a:p>
          <a:p>
            <a:pPr marL="216000" indent="-215640" algn="just">
              <a:lnSpc>
                <a:spcPct val="100000"/>
              </a:lnSpc>
              <a:tabLst>
                <a:tab algn="l" pos="0"/>
              </a:tabLst>
            </a:pPr>
            <a:endParaRPr b="0" lang="en-US" sz="2000" spc="-1" strike="noStrike">
              <a:latin typeface="Arial"/>
            </a:endParaRPr>
          </a:p>
          <a:p>
            <a:pPr marL="216000" indent="-215640" algn="just">
              <a:lnSpc>
                <a:spcPct val="100000"/>
              </a:lnSpc>
              <a:tabLst>
                <a:tab algn="l" pos="0"/>
              </a:tabLst>
            </a:pPr>
            <a:r>
              <a:rPr b="0" lang="it-IT" sz="2000" spc="-1" strike="noStrike">
                <a:latin typeface="Arial"/>
              </a:rPr>
              <a:t>La caratteristica rilevante di questa rete, oltre all’algoritmo di convoluzione appena descritto, è quello di disporre di 2 PARAMETRI DI FORMA in grado di snellire la stessa sia dal punto di vista dei canali, width multiplier, sia dal punto di vista della risoluzione, resolution multiplier, </a:t>
            </a:r>
            <a:endParaRPr b="0" lang="en-US" sz="2000" spc="-1" strike="noStrike">
              <a:latin typeface="Arial"/>
            </a:endParaRPr>
          </a:p>
          <a:p>
            <a:pPr marL="216000" indent="-215640" algn="just">
              <a:lnSpc>
                <a:spcPct val="100000"/>
              </a:lnSpc>
              <a:tabLst>
                <a:tab algn="l" pos="0"/>
              </a:tabLst>
            </a:pPr>
            <a:endParaRPr b="0" lang="en-US" sz="2000" spc="-1" strike="noStrike">
              <a:latin typeface="Arial"/>
            </a:endParaRPr>
          </a:p>
          <a:p>
            <a:pPr marL="216000" indent="-215640" algn="just">
              <a:lnSpc>
                <a:spcPct val="100000"/>
              </a:lnSpc>
              <a:tabLst>
                <a:tab algn="l" pos="0"/>
              </a:tabLst>
            </a:pPr>
            <a:r>
              <a:rPr b="0" lang="it-IT" sz="3200" spc="-1" strike="noStrike">
                <a:latin typeface="Arial"/>
              </a:rPr>
              <a:t>RIDUCENDO COSÌ FINO A 4 VOLTE i parametri e le operazioni necessarie alla computazione.</a:t>
            </a:r>
            <a:endParaRPr b="0" lang="en-US" sz="3200" spc="-1" strike="noStrike">
              <a:latin typeface="Arial"/>
            </a:endParaRPr>
          </a:p>
          <a:p>
            <a:pPr marL="216000" indent="-215640" algn="just">
              <a:lnSpc>
                <a:spcPct val="100000"/>
              </a:lnSpc>
              <a:tabLst>
                <a:tab algn="l" pos="0"/>
              </a:tabLst>
            </a:pPr>
            <a:endParaRPr b="0" lang="en-US" sz="3200" spc="-1" strike="noStrike">
              <a:latin typeface="Arial"/>
            </a:endParaRPr>
          </a:p>
          <a:p>
            <a:pPr marL="216000" indent="-215640" algn="just">
              <a:lnSpc>
                <a:spcPct val="100000"/>
              </a:lnSpc>
              <a:tabLst>
                <a:tab algn="l" pos="0"/>
              </a:tabLst>
            </a:pPr>
            <a:r>
              <a:rPr b="0" lang="it-IT" sz="2000" spc="-1" strike="noStrike">
                <a:latin typeface="Arial"/>
              </a:rPr>
              <a:t>Di contro l’uso dei parametri causa una diminuzione dell’accuratezza.</a:t>
            </a:r>
            <a:endParaRPr b="0" lang="en-US" sz="2000" spc="-1" strike="noStrike">
              <a:latin typeface="Arial"/>
            </a:endParaRPr>
          </a:p>
          <a:p>
            <a:pPr marL="216000" indent="-215640" algn="just">
              <a:lnSpc>
                <a:spcPct val="100000"/>
              </a:lnSpc>
              <a:tabLst>
                <a:tab algn="l" pos="0"/>
              </a:tabLst>
            </a:pPr>
            <a:r>
              <a:rPr b="0" lang="it-IT" sz="2000" spc="-1" strike="noStrike">
                <a:latin typeface="Arial"/>
              </a:rPr>
              <a:t>Per cui sono state calcolate …..</a:t>
            </a:r>
            <a:endParaRPr b="0" lang="en-US" sz="2000" spc="-1" strike="noStrike">
              <a:latin typeface="Arial"/>
            </a:endParaRPr>
          </a:p>
        </p:txBody>
      </p:sp>
      <p:sp>
        <p:nvSpPr>
          <p:cNvPr id="697" name="CustomShape 3"/>
          <p:cNvSpPr/>
          <p:nvPr/>
        </p:nvSpPr>
        <p:spPr>
          <a:xfrm>
            <a:off x="3884760" y="8685360"/>
            <a:ext cx="2971080" cy="457920"/>
          </a:xfrm>
          <a:prstGeom prst="rect">
            <a:avLst/>
          </a:prstGeom>
          <a:noFill/>
          <a:ln>
            <a:noFill/>
          </a:ln>
          <a:effectLst>
            <a:outerShdw algn="ctr" blurRad="50800" dir="5400000" dist="12600" rotWithShape="0">
              <a:srgbClr val="000000">
                <a:alpha val="50000"/>
              </a:srgbClr>
            </a:outerShdw>
          </a:effectLst>
        </p:spPr>
        <p:style>
          <a:lnRef idx="0"/>
          <a:fillRef idx="0"/>
          <a:effectRef idx="2"/>
          <a:fontRef idx="minor"/>
        </p:style>
        <p:txBody>
          <a:bodyPr lIns="90000" rIns="90000" tIns="45000" bIns="45000" anchor="b">
            <a:noAutofit/>
          </a:bodyPr>
          <a:p>
            <a:pPr algn="r">
              <a:lnSpc>
                <a:spcPct val="100000"/>
              </a:lnSpc>
            </a:pPr>
            <a:fld id="{F4ABB929-27C4-464C-87FD-9A8518498AAD}" type="slidenum">
              <a:rPr b="0" lang="it-IT" sz="1200" spc="-1" strike="noStrike">
                <a:latin typeface="Times New Roman"/>
              </a:rPr>
              <a:t>&lt;number&gt;</a:t>
            </a:fld>
            <a:endParaRPr b="0" lang="en-US" sz="12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8" name="PlaceHolder 1"/>
          <p:cNvSpPr>
            <a:spLocks noGrp="1"/>
          </p:cNvSpPr>
          <p:nvPr>
            <p:ph type="sldImg"/>
          </p:nvPr>
        </p:nvSpPr>
        <p:spPr>
          <a:xfrm>
            <a:off x="685800" y="1143000"/>
            <a:ext cx="5485680" cy="3085560"/>
          </a:xfrm>
          <a:prstGeom prst="rect">
            <a:avLst/>
          </a:prstGeom>
        </p:spPr>
      </p:sp>
      <p:sp>
        <p:nvSpPr>
          <p:cNvPr id="699"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gn="just">
              <a:lnSpc>
                <a:spcPct val="100000"/>
              </a:lnSpc>
              <a:tabLst>
                <a:tab algn="l" pos="0"/>
              </a:tabLst>
            </a:pPr>
            <a:r>
              <a:rPr b="0" lang="it-IT" sz="2000" spc="-1" strike="noStrike">
                <a:latin typeface="Arial"/>
              </a:rPr>
              <a:t>Di contro l’uso dei parametri causa una diminuzione dell’accuratezza.</a:t>
            </a:r>
            <a:endParaRPr b="0" lang="en-US" sz="2000" spc="-1" strike="noStrike">
              <a:latin typeface="Arial"/>
            </a:endParaRPr>
          </a:p>
          <a:p>
            <a:pPr marL="216000" indent="-215640" algn="just">
              <a:lnSpc>
                <a:spcPct val="100000"/>
              </a:lnSpc>
              <a:tabLst>
                <a:tab algn="l" pos="0"/>
              </a:tabLst>
            </a:pPr>
            <a:r>
              <a:rPr b="0" lang="it-IT" sz="2000" spc="-1" strike="noStrike">
                <a:latin typeface="Arial"/>
              </a:rPr>
              <a:t>Per cui sono state calcolate ….</a:t>
            </a:r>
            <a:endParaRPr b="0" lang="en-US" sz="2000" spc="-1" strike="noStrike">
              <a:latin typeface="Arial"/>
            </a:endParaRPr>
          </a:p>
        </p:txBody>
      </p:sp>
      <p:sp>
        <p:nvSpPr>
          <p:cNvPr id="700" name="CustomShape 3"/>
          <p:cNvSpPr/>
          <p:nvPr/>
        </p:nvSpPr>
        <p:spPr>
          <a:xfrm>
            <a:off x="3884760" y="8685360"/>
            <a:ext cx="2971080" cy="457920"/>
          </a:xfrm>
          <a:prstGeom prst="rect">
            <a:avLst/>
          </a:prstGeom>
          <a:noFill/>
          <a:ln>
            <a:noFill/>
          </a:ln>
          <a:effectLst>
            <a:outerShdw algn="ctr" blurRad="50800" dir="5400000" dist="12600" rotWithShape="0">
              <a:srgbClr val="000000">
                <a:alpha val="50000"/>
              </a:srgbClr>
            </a:outerShdw>
          </a:effectLst>
        </p:spPr>
        <p:style>
          <a:lnRef idx="0"/>
          <a:fillRef idx="0"/>
          <a:effectRef idx="2"/>
          <a:fontRef idx="minor"/>
        </p:style>
        <p:txBody>
          <a:bodyPr lIns="90000" rIns="90000" tIns="45000" bIns="45000" anchor="b">
            <a:noAutofit/>
          </a:bodyPr>
          <a:p>
            <a:pPr algn="r">
              <a:lnSpc>
                <a:spcPct val="100000"/>
              </a:lnSpc>
              <a:tabLst>
                <a:tab algn="l" pos="0"/>
              </a:tabLst>
            </a:pPr>
            <a:fld id="{6688BCD4-A2DB-41ED-B5D9-C90AD26977F0}" type="slidenum">
              <a:rPr b="0" lang="it-IT"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1" name="PlaceHolder 1"/>
          <p:cNvSpPr>
            <a:spLocks noGrp="1"/>
          </p:cNvSpPr>
          <p:nvPr>
            <p:ph type="sldImg"/>
          </p:nvPr>
        </p:nvSpPr>
        <p:spPr>
          <a:xfrm>
            <a:off x="685800" y="1143000"/>
            <a:ext cx="5485680" cy="3085560"/>
          </a:xfrm>
          <a:prstGeom prst="rect">
            <a:avLst/>
          </a:prstGeom>
        </p:spPr>
      </p:sp>
      <p:sp>
        <p:nvSpPr>
          <p:cNvPr id="702" name="PlaceHolder 2"/>
          <p:cNvSpPr>
            <a:spLocks noGrp="1"/>
          </p:cNvSpPr>
          <p:nvPr>
            <p:ph type="body"/>
          </p:nvPr>
        </p:nvSpPr>
        <p:spPr>
          <a:xfrm>
            <a:off x="685800" y="4400640"/>
            <a:ext cx="5485680" cy="3599640"/>
          </a:xfrm>
          <a:prstGeom prst="rect">
            <a:avLst/>
          </a:prstGeom>
        </p:spPr>
        <p:txBody>
          <a:bodyPr lIns="0" rIns="0" tIns="0" bIns="0">
            <a:noAutofit/>
          </a:bodyPr>
          <a:p>
            <a:pPr marL="216000" indent="-216000" algn="just">
              <a:lnSpc>
                <a:spcPct val="100000"/>
              </a:lnSpc>
              <a:tabLst>
                <a:tab algn="l" pos="0"/>
              </a:tabLst>
            </a:pPr>
            <a:r>
              <a:rPr b="0" lang="it-IT" sz="2000" spc="-1" strike="noStrike">
                <a:latin typeface="Arial"/>
              </a:rPr>
              <a:t>Per cui sono state calcolate le diverse architetture al variare dei due parametri di forma al fine di valutare quale risultasse PIÙ IDONEA AL MICROCONTROLLORE IN QUESTIONE. Entrando più nello specifico nel grafico si notano sull’asse delle ordinate i Mbyte necessari alla memorizzazione delle attivazioni.</a:t>
            </a:r>
            <a:endParaRPr b="0" lang="en-US" sz="2000" spc="-1" strike="noStrike">
              <a:latin typeface="Arial"/>
            </a:endParaRPr>
          </a:p>
          <a:p>
            <a:pPr marL="216000" indent="-216000" algn="just">
              <a:lnSpc>
                <a:spcPct val="100000"/>
              </a:lnSpc>
              <a:tabLst>
                <a:tab algn="l" pos="0"/>
              </a:tabLst>
            </a:pPr>
            <a:endParaRPr b="0" lang="en-US" sz="2000" spc="-1" strike="noStrike">
              <a:latin typeface="Arial"/>
            </a:endParaRPr>
          </a:p>
          <a:p>
            <a:pPr marL="216000" indent="-216000" algn="just">
              <a:lnSpc>
                <a:spcPct val="100000"/>
              </a:lnSpc>
              <a:tabLst>
                <a:tab algn="l" pos="0"/>
              </a:tabLst>
            </a:pPr>
            <a:r>
              <a:rPr b="0" lang="it-IT" sz="2000" spc="-1" strike="noStrike">
                <a:latin typeface="Arial"/>
              </a:rPr>
              <a:t>Questi serviranno come ausilio al calcolo e verranno memorizzati nella Static RAM il cui limite è di 512 KByte.</a:t>
            </a:r>
            <a:endParaRPr b="0" lang="en-US" sz="2000" spc="-1" strike="noStrike">
              <a:latin typeface="Arial"/>
            </a:endParaRPr>
          </a:p>
          <a:p>
            <a:pPr marL="216000" indent="-216000" algn="just">
              <a:lnSpc>
                <a:spcPct val="100000"/>
              </a:lnSpc>
              <a:tabLst>
                <a:tab algn="l" pos="0"/>
              </a:tabLst>
            </a:pPr>
            <a:r>
              <a:rPr b="0" lang="it-IT" sz="2000" spc="-1" strike="noStrike">
                <a:latin typeface="Arial"/>
              </a:rPr>
              <a:t>Sull’asse delle ascisse i Mbyte necessari alla memorizzazione dei parametri, bias inclusi. </a:t>
            </a:r>
            <a:endParaRPr b="0" lang="en-US" sz="2000" spc="-1" strike="noStrike">
              <a:latin typeface="Arial"/>
            </a:endParaRPr>
          </a:p>
          <a:p>
            <a:pPr marL="216000" indent="-216000" algn="just">
              <a:lnSpc>
                <a:spcPct val="100000"/>
              </a:lnSpc>
              <a:tabLst>
                <a:tab algn="l" pos="0"/>
              </a:tabLst>
            </a:pPr>
            <a:endParaRPr b="0" lang="en-US" sz="2000" spc="-1" strike="noStrike">
              <a:latin typeface="Arial"/>
            </a:endParaRPr>
          </a:p>
          <a:p>
            <a:pPr marL="216000" indent="-216000" algn="just">
              <a:lnSpc>
                <a:spcPct val="100000"/>
              </a:lnSpc>
              <a:tabLst>
                <a:tab algn="l" pos="0"/>
              </a:tabLst>
            </a:pPr>
            <a:r>
              <a:rPr b="0" lang="it-IT" sz="2000" spc="-1" strike="noStrike">
                <a:latin typeface="Arial"/>
              </a:rPr>
              <a:t>Questi data la loro IMMUTABILITÀ, verranno memorizzati nella Memoria Flash il cui limite è di 2 Mbyte.</a:t>
            </a:r>
            <a:endParaRPr b="0" lang="en-US" sz="2000" spc="-1" strike="noStrike">
              <a:latin typeface="Arial"/>
            </a:endParaRPr>
          </a:p>
          <a:p>
            <a:pPr marL="216000" indent="-216000" algn="just">
              <a:lnSpc>
                <a:spcPct val="100000"/>
              </a:lnSpc>
              <a:tabLst>
                <a:tab algn="l" pos="0"/>
              </a:tabLst>
            </a:pPr>
            <a:endParaRPr b="0" lang="en-US" sz="2000" spc="-1" strike="noStrike">
              <a:latin typeface="Arial"/>
            </a:endParaRPr>
          </a:p>
          <a:p>
            <a:pPr marL="216000" indent="-216000" algn="just">
              <a:lnSpc>
                <a:spcPct val="100000"/>
              </a:lnSpc>
              <a:tabLst>
                <a:tab algn="l" pos="0"/>
              </a:tabLst>
            </a:pPr>
            <a:r>
              <a:rPr b="0" lang="it-IT" sz="2000" spc="-1" strike="noStrike">
                <a:latin typeface="Arial"/>
              </a:rPr>
              <a:t>Il campo di implementazione si riduce e si è giunti così alla scelta della rete con risoluzione 160 x 160 x 3 con alpha corrispondente a 0,25.</a:t>
            </a:r>
            <a:endParaRPr b="0" lang="en-US" sz="2000" spc="-1" strike="noStrike">
              <a:latin typeface="Arial"/>
            </a:endParaRPr>
          </a:p>
          <a:p>
            <a:pPr marL="216000" indent="-216000" algn="just">
              <a:lnSpc>
                <a:spcPct val="100000"/>
              </a:lnSpc>
              <a:tabLst>
                <a:tab algn="l" pos="0"/>
              </a:tabLst>
            </a:pPr>
            <a:r>
              <a:rPr b="0" lang="it-IT" sz="2000" spc="-1" strike="noStrike">
                <a:latin typeface="Arial"/>
              </a:rPr>
              <a:t>IL COMPITO SI È INCENTRATO ANCHE ….</a:t>
            </a:r>
            <a:endParaRPr b="0" lang="en-US" sz="2000" spc="-1" strike="noStrike">
              <a:latin typeface="Arial"/>
            </a:endParaRPr>
          </a:p>
        </p:txBody>
      </p:sp>
      <p:sp>
        <p:nvSpPr>
          <p:cNvPr id="703"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DE386FE-5BA2-4D1A-8F2E-41C81AB2998B}" type="slidenum">
              <a:rPr b="0" lang="it-IT" sz="1200" spc="-1" strike="noStrike">
                <a:latin typeface="Times New Roman"/>
              </a:rPr>
              <a:t>&lt;number&gt;</a:t>
            </a:fld>
            <a:endParaRPr b="0" lang="en-US" sz="12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4" name="PlaceHolder 1"/>
          <p:cNvSpPr>
            <a:spLocks noGrp="1"/>
          </p:cNvSpPr>
          <p:nvPr>
            <p:ph type="sldImg"/>
          </p:nvPr>
        </p:nvSpPr>
        <p:spPr>
          <a:xfrm>
            <a:off x="685800" y="1143000"/>
            <a:ext cx="5485680" cy="3085560"/>
          </a:xfrm>
          <a:prstGeom prst="rect">
            <a:avLst/>
          </a:prstGeom>
        </p:spPr>
      </p:sp>
      <p:sp>
        <p:nvSpPr>
          <p:cNvPr id="705"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gn="just">
              <a:lnSpc>
                <a:spcPct val="100000"/>
              </a:lnSpc>
              <a:tabLst>
                <a:tab algn="l" pos="0"/>
              </a:tabLst>
            </a:pPr>
            <a:r>
              <a:rPr b="0" lang="it-IT" sz="2000" spc="-1" strike="noStrike">
                <a:latin typeface="Arial"/>
              </a:rPr>
              <a:t>Il campo di implementazione si riduce e si è giunti così alla scelta della rete con risoluzione 160 x 160 x 3 con alpha corrispondente a 0,25.</a:t>
            </a:r>
            <a:endParaRPr b="0" lang="en-US" sz="2000" spc="-1" strike="noStrike">
              <a:latin typeface="Arial"/>
            </a:endParaRPr>
          </a:p>
          <a:p>
            <a:pPr marL="216000" indent="-215640" algn="just">
              <a:lnSpc>
                <a:spcPct val="100000"/>
              </a:lnSpc>
              <a:tabLst>
                <a:tab algn="l" pos="0"/>
              </a:tabLst>
            </a:pPr>
            <a:endParaRPr b="0" lang="en-US" sz="2000" spc="-1" strike="noStrike">
              <a:latin typeface="Arial"/>
            </a:endParaRPr>
          </a:p>
          <a:p>
            <a:pPr marL="216000" indent="-215640" algn="just">
              <a:lnSpc>
                <a:spcPct val="100000"/>
              </a:lnSpc>
              <a:tabLst>
                <a:tab algn="l" pos="0"/>
              </a:tabLst>
            </a:pPr>
            <a:r>
              <a:rPr b="0" lang="it-IT" sz="2000" spc="-1" strike="noStrike">
                <a:latin typeface="Arial"/>
              </a:rPr>
              <a:t>QUANTIZZAZIONE - IL COMPITO SI È INCENTRATO ANCHE ….</a:t>
            </a:r>
            <a:endParaRPr b="0" lang="en-US" sz="2000" spc="-1" strike="noStrike">
              <a:latin typeface="Arial"/>
            </a:endParaRPr>
          </a:p>
          <a:p>
            <a:pPr marL="216000" indent="-215640" algn="just">
              <a:lnSpc>
                <a:spcPct val="100000"/>
              </a:lnSpc>
              <a:tabLst>
                <a:tab algn="l" pos="0"/>
              </a:tabLst>
            </a:pPr>
            <a:endParaRPr b="0" lang="en-US" sz="2000" spc="-1" strike="noStrike">
              <a:latin typeface="Arial"/>
            </a:endParaRPr>
          </a:p>
          <a:p>
            <a:pPr marL="216000" indent="-215640" algn="just">
              <a:lnSpc>
                <a:spcPct val="100000"/>
              </a:lnSpc>
              <a:tabLst>
                <a:tab algn="l" pos="0"/>
              </a:tabLst>
            </a:pPr>
            <a:r>
              <a:rPr b="0" lang="it-IT" sz="1200" spc="-1" strike="noStrike">
                <a:solidFill>
                  <a:srgbClr val="000000"/>
                </a:solidFill>
                <a:latin typeface="+mn-lt"/>
                <a:ea typeface="+mn-ea"/>
              </a:rPr>
              <a:t>Time: 2’00’’</a:t>
            </a:r>
            <a:endParaRPr b="0" lang="en-US" sz="1200" spc="-1" strike="noStrike">
              <a:latin typeface="Arial"/>
            </a:endParaRPr>
          </a:p>
          <a:p>
            <a:pPr marL="216000" indent="-215640" algn="just">
              <a:lnSpc>
                <a:spcPct val="100000"/>
              </a:lnSpc>
              <a:tabLst>
                <a:tab algn="l" pos="0"/>
              </a:tabLst>
            </a:pPr>
            <a:r>
              <a:rPr b="0" lang="it-IT" sz="1200" spc="-1" strike="noStrike">
                <a:solidFill>
                  <a:srgbClr val="000000"/>
                </a:solidFill>
                <a:latin typeface="+mn-lt"/>
                <a:ea typeface="+mn-ea"/>
              </a:rPr>
              <a:t>4’40’’</a:t>
            </a:r>
            <a:endParaRPr b="0" lang="en-US" sz="1200" spc="-1" strike="noStrike">
              <a:latin typeface="Arial"/>
            </a:endParaRPr>
          </a:p>
          <a:p>
            <a:pPr marL="216000" indent="-215640" algn="just">
              <a:lnSpc>
                <a:spcPct val="100000"/>
              </a:lnSpc>
              <a:tabLst>
                <a:tab algn="l" pos="0"/>
              </a:tabLst>
            </a:pPr>
            <a:endParaRPr b="0" lang="en-US" sz="1200" spc="-1" strike="noStrike">
              <a:latin typeface="Arial"/>
            </a:endParaRPr>
          </a:p>
        </p:txBody>
      </p:sp>
      <p:sp>
        <p:nvSpPr>
          <p:cNvPr id="706"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BE030BA-28E6-4094-A4DE-3EB53C0F3DD0}" type="slidenum">
              <a:rPr b="0" lang="it-IT" sz="1200" spc="-1" strike="noStrike">
                <a:latin typeface="Times New Roman"/>
              </a:rPr>
              <a:t>&lt;number&gt;</a:t>
            </a:fld>
            <a:endParaRPr b="0" lang="en-US" sz="12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7" name="PlaceHolder 1"/>
          <p:cNvSpPr>
            <a:spLocks noGrp="1"/>
          </p:cNvSpPr>
          <p:nvPr>
            <p:ph type="sldImg"/>
          </p:nvPr>
        </p:nvSpPr>
        <p:spPr>
          <a:xfrm>
            <a:off x="685800" y="1143000"/>
            <a:ext cx="5485680" cy="3085560"/>
          </a:xfrm>
          <a:prstGeom prst="rect">
            <a:avLst/>
          </a:prstGeom>
        </p:spPr>
      </p:sp>
      <p:sp>
        <p:nvSpPr>
          <p:cNvPr id="708"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gn="just">
              <a:lnSpc>
                <a:spcPct val="100000"/>
              </a:lnSpc>
              <a:tabLst>
                <a:tab algn="l" pos="0"/>
              </a:tabLst>
            </a:pPr>
            <a:r>
              <a:rPr b="0" lang="it-IT" sz="2000" spc="-1" strike="noStrike">
                <a:latin typeface="Arial"/>
              </a:rPr>
              <a:t>IL COMPITO SI È INCENTRATO ANCHE SULLA QUANTIZZAZIONE DEI DATI.</a:t>
            </a:r>
            <a:endParaRPr b="0" lang="en-US" sz="2000" spc="-1" strike="noStrike">
              <a:latin typeface="Arial"/>
            </a:endParaRPr>
          </a:p>
          <a:p>
            <a:pPr marL="216000" indent="-215640" algn="just">
              <a:lnSpc>
                <a:spcPct val="100000"/>
              </a:lnSpc>
              <a:tabLst>
                <a:tab algn="l" pos="0"/>
              </a:tabLst>
            </a:pPr>
            <a:endParaRPr b="0" lang="en-US" sz="2000" spc="-1" strike="noStrike">
              <a:latin typeface="Arial"/>
            </a:endParaRPr>
          </a:p>
          <a:p>
            <a:pPr marL="216000" indent="-215640" algn="just">
              <a:lnSpc>
                <a:spcPct val="100000"/>
              </a:lnSpc>
              <a:tabLst>
                <a:tab algn="l" pos="0"/>
              </a:tabLst>
            </a:pPr>
            <a:r>
              <a:rPr b="0" lang="it-IT" sz="2000" spc="-1" strike="noStrike">
                <a:latin typeface="Arial"/>
              </a:rPr>
              <a:t>I flussi tradizionali adottano una quantizzazione dei dati immediatamente dopo la fase di training, dunque post-training mediante arrotondamento, da 32 bit in floating point a 8 bit in fixed-point </a:t>
            </a:r>
            <a:endParaRPr b="0" lang="en-US" sz="2000" spc="-1" strike="noStrike">
              <a:latin typeface="Arial"/>
            </a:endParaRPr>
          </a:p>
          <a:p>
            <a:pPr marL="216000" indent="-215640" algn="just">
              <a:lnSpc>
                <a:spcPct val="100000"/>
              </a:lnSpc>
              <a:tabLst>
                <a:tab algn="l" pos="0"/>
              </a:tabLst>
            </a:pPr>
            <a:endParaRPr b="0" lang="en-US" sz="2000" spc="-1" strike="noStrike">
              <a:latin typeface="Arial"/>
            </a:endParaRPr>
          </a:p>
          <a:p>
            <a:pPr marL="216000" indent="-215640" algn="just">
              <a:lnSpc>
                <a:spcPct val="100000"/>
              </a:lnSpc>
              <a:tabLst>
                <a:tab algn="l" pos="0"/>
              </a:tabLst>
            </a:pPr>
            <a:r>
              <a:rPr b="0" lang="it-IT" sz="2000" spc="-1" strike="noStrike">
                <a:latin typeface="Arial"/>
              </a:rPr>
              <a:t>in modo da ridurre la memoria occupata di 4 volte per favorire la VETTORIZZAZIONE e l’utilizzo da parte di microcontrollori esenti da FPU. </a:t>
            </a:r>
            <a:endParaRPr b="0" lang="en-US" sz="2000" spc="-1" strike="noStrike">
              <a:latin typeface="Arial"/>
            </a:endParaRPr>
          </a:p>
          <a:p>
            <a:pPr marL="216000" indent="-215640" algn="just">
              <a:lnSpc>
                <a:spcPct val="100000"/>
              </a:lnSpc>
              <a:tabLst>
                <a:tab algn="l" pos="0"/>
              </a:tabLst>
            </a:pPr>
            <a:endParaRPr b="0" lang="en-US" sz="2000" spc="-1" strike="noStrike">
              <a:latin typeface="Arial"/>
            </a:endParaRPr>
          </a:p>
          <a:p>
            <a:pPr marL="216000" indent="-215640" algn="just">
              <a:lnSpc>
                <a:spcPct val="100000"/>
              </a:lnSpc>
              <a:tabLst>
                <a:tab algn="l" pos="0"/>
              </a:tabLst>
            </a:pPr>
            <a:r>
              <a:rPr b="0" lang="it-IT" sz="2000" spc="-1" strike="noStrike">
                <a:latin typeface="Arial"/>
              </a:rPr>
              <a:t>Purtroppo è stato appurato che nel caso di MobilNet non è assicurata la convergenza dell’algoritmo di training.</a:t>
            </a:r>
            <a:endParaRPr b="0" lang="en-US" sz="2000" spc="-1" strike="noStrike">
              <a:latin typeface="Arial"/>
            </a:endParaRPr>
          </a:p>
          <a:p>
            <a:pPr marL="216000" indent="-215640" algn="just">
              <a:lnSpc>
                <a:spcPct val="100000"/>
              </a:lnSpc>
              <a:tabLst>
                <a:tab algn="l" pos="0"/>
              </a:tabLst>
            </a:pPr>
            <a:endParaRPr b="0" lang="en-US" sz="2000" spc="-1" strike="noStrike">
              <a:latin typeface="Arial"/>
            </a:endParaRPr>
          </a:p>
          <a:p>
            <a:pPr marL="216000" indent="-215640" algn="just">
              <a:lnSpc>
                <a:spcPct val="100000"/>
              </a:lnSpc>
              <a:tabLst>
                <a:tab algn="l" pos="0"/>
              </a:tabLst>
            </a:pPr>
            <a:r>
              <a:rPr b="0" lang="it-IT" sz="2000" spc="-1" strike="noStrike">
                <a:latin typeface="Arial"/>
              </a:rPr>
              <a:t>Per RISOLVERE QUESTO PROBLEMA è stato sviluppato un nuovo metodo di quantizzazione a 8 bit con degli interi, proposto da ricercatori di Google, il quale PERMETTE DI NON AVERE DELLE LOSS e che DIFFERISCE dalla precedente per la presenza di off-set nella fase di inference.</a:t>
            </a:r>
            <a:endParaRPr b="0" lang="en-US" sz="2000" spc="-1" strike="noStrike">
              <a:latin typeface="Arial"/>
            </a:endParaRPr>
          </a:p>
          <a:p>
            <a:pPr marL="216000" indent="-215640" algn="just">
              <a:lnSpc>
                <a:spcPct val="100000"/>
              </a:lnSpc>
              <a:tabLst>
                <a:tab algn="l" pos="0"/>
              </a:tabLst>
            </a:pPr>
            <a:endParaRPr b="0" lang="en-US" sz="2000" spc="-1" strike="noStrike">
              <a:latin typeface="Arial"/>
            </a:endParaRPr>
          </a:p>
          <a:p>
            <a:pPr marL="216000" indent="-215640" algn="just">
              <a:lnSpc>
                <a:spcPct val="100000"/>
              </a:lnSpc>
              <a:tabLst>
                <a:tab algn="l" pos="0"/>
              </a:tabLst>
            </a:pPr>
            <a:endParaRPr b="0" lang="en-US" sz="2000" spc="-1" strike="noStrike">
              <a:latin typeface="Arial"/>
            </a:endParaRPr>
          </a:p>
          <a:p>
            <a:pPr marL="216000" indent="-215640" algn="just">
              <a:lnSpc>
                <a:spcPct val="100000"/>
              </a:lnSpc>
              <a:tabLst>
                <a:tab algn="l" pos="0"/>
              </a:tabLst>
            </a:pPr>
            <a:r>
              <a:rPr b="0" lang="it-IT" sz="1200" spc="-1" strike="noStrike">
                <a:solidFill>
                  <a:srgbClr val="000000"/>
                </a:solidFill>
                <a:latin typeface="+mn-lt"/>
                <a:ea typeface="+mn-ea"/>
              </a:rPr>
              <a:t>In base al metodo di quantizzazione …</a:t>
            </a:r>
            <a:endParaRPr b="0" lang="en-US" sz="1200" spc="-1" strike="noStrike">
              <a:latin typeface="Arial"/>
            </a:endParaRPr>
          </a:p>
        </p:txBody>
      </p:sp>
      <p:sp>
        <p:nvSpPr>
          <p:cNvPr id="709"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6BC66C1-1BB2-420A-85A2-1B61F38E7A8B}" type="slidenum">
              <a:rPr b="0" lang="it-IT" sz="1200" spc="-1" strike="noStrike">
                <a:latin typeface="Times New Roman"/>
              </a:rPr>
              <a:t>&lt;number&gt;</a:t>
            </a:fld>
            <a:endParaRPr b="0" lang="en-US" sz="12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0" name="PlaceHolder 1"/>
          <p:cNvSpPr>
            <a:spLocks noGrp="1"/>
          </p:cNvSpPr>
          <p:nvPr>
            <p:ph type="sldImg"/>
          </p:nvPr>
        </p:nvSpPr>
        <p:spPr>
          <a:xfrm>
            <a:off x="685800" y="1143000"/>
            <a:ext cx="5485680" cy="3085560"/>
          </a:xfrm>
          <a:prstGeom prst="rect">
            <a:avLst/>
          </a:prstGeom>
        </p:spPr>
      </p:sp>
      <p:sp>
        <p:nvSpPr>
          <p:cNvPr id="711"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gn="just">
              <a:lnSpc>
                <a:spcPct val="100000"/>
              </a:lnSpc>
              <a:tabLst>
                <a:tab algn="l" pos="0"/>
              </a:tabLst>
            </a:pPr>
            <a:r>
              <a:rPr b="0" lang="it-IT" sz="2000" spc="-1" strike="noStrike">
                <a:latin typeface="Arial"/>
              </a:rPr>
              <a:t>Per RISOLVERE QUESTO PROBLEMA è stato sviluppato un nuovo metodo di quantizzazione a 8 bit con degli interi, proposto da ricercatori di Google, il quale PERMETTE DI NON AVERE DELLE LOSS e che DIFFERISCE dalla precedente per la presenza di off-set nella fase di inference.</a:t>
            </a:r>
            <a:endParaRPr b="0" lang="en-US" sz="2000" spc="-1" strike="noStrike">
              <a:latin typeface="Arial"/>
            </a:endParaRPr>
          </a:p>
          <a:p>
            <a:pPr marL="216000" indent="-215640" algn="just">
              <a:lnSpc>
                <a:spcPct val="100000"/>
              </a:lnSpc>
              <a:tabLst>
                <a:tab algn="l" pos="0"/>
              </a:tabLst>
            </a:pPr>
            <a:endParaRPr b="0" lang="en-US" sz="2000" spc="-1" strike="noStrike">
              <a:latin typeface="Arial"/>
            </a:endParaRPr>
          </a:p>
          <a:p>
            <a:pPr marL="216000" indent="-215640" algn="just">
              <a:lnSpc>
                <a:spcPct val="100000"/>
              </a:lnSpc>
              <a:tabLst>
                <a:tab algn="l" pos="0"/>
              </a:tabLst>
            </a:pPr>
            <a:r>
              <a:rPr b="0" lang="it-IT" sz="1200" spc="-1" strike="noStrike">
                <a:solidFill>
                  <a:srgbClr val="000000"/>
                </a:solidFill>
                <a:latin typeface="+mn-lt"/>
                <a:ea typeface="+mn-ea"/>
              </a:rPr>
              <a:t>RISULTATI - In base al metodo di quantizzazione … </a:t>
            </a:r>
            <a:endParaRPr b="0" lang="en-US" sz="1200" spc="-1" strike="noStrike">
              <a:latin typeface="Arial"/>
            </a:endParaRPr>
          </a:p>
          <a:p>
            <a:pPr marL="216000" indent="-215640" algn="just">
              <a:lnSpc>
                <a:spcPct val="100000"/>
              </a:lnSpc>
              <a:tabLst>
                <a:tab algn="l" pos="0"/>
              </a:tabLst>
            </a:pPr>
            <a:endParaRPr b="0" lang="en-US" sz="1200" spc="-1" strike="noStrike">
              <a:latin typeface="Arial"/>
            </a:endParaRPr>
          </a:p>
          <a:p>
            <a:pPr marL="216000" indent="-215640" algn="just">
              <a:lnSpc>
                <a:spcPct val="100000"/>
              </a:lnSpc>
              <a:tabLst>
                <a:tab algn="l" pos="0"/>
              </a:tabLst>
            </a:pPr>
            <a:r>
              <a:rPr b="0" lang="it-IT" sz="1200" spc="-1" strike="noStrike">
                <a:solidFill>
                  <a:srgbClr val="000000"/>
                </a:solidFill>
                <a:latin typeface="+mn-lt"/>
                <a:ea typeface="+mn-ea"/>
              </a:rPr>
              <a:t>Time: 0’50’’</a:t>
            </a:r>
            <a:endParaRPr b="0" lang="en-US" sz="1200" spc="-1" strike="noStrike">
              <a:latin typeface="Arial"/>
            </a:endParaRPr>
          </a:p>
          <a:p>
            <a:pPr marL="216000" indent="-215640" algn="just">
              <a:lnSpc>
                <a:spcPct val="100000"/>
              </a:lnSpc>
              <a:tabLst>
                <a:tab algn="l" pos="0"/>
              </a:tabLst>
            </a:pPr>
            <a:r>
              <a:rPr b="0" lang="it-IT" sz="1200" spc="-1" strike="noStrike">
                <a:solidFill>
                  <a:srgbClr val="000000"/>
                </a:solidFill>
                <a:latin typeface="+mn-lt"/>
                <a:ea typeface="+mn-ea"/>
              </a:rPr>
              <a:t>5’00’’</a:t>
            </a:r>
            <a:endParaRPr b="0" lang="en-US" sz="1200" spc="-1" strike="noStrike">
              <a:latin typeface="Arial"/>
            </a:endParaRPr>
          </a:p>
        </p:txBody>
      </p:sp>
      <p:sp>
        <p:nvSpPr>
          <p:cNvPr id="712"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tabLst>
                <a:tab algn="l" pos="0"/>
              </a:tabLst>
            </a:pPr>
            <a:fld id="{89B680A2-8380-47B0-999F-4203BB7771E2}" type="slidenum">
              <a:rPr b="0" lang="it-IT"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3" name="PlaceHolder 1"/>
          <p:cNvSpPr>
            <a:spLocks noGrp="1"/>
          </p:cNvSpPr>
          <p:nvPr>
            <p:ph type="sldImg"/>
          </p:nvPr>
        </p:nvSpPr>
        <p:spPr>
          <a:xfrm>
            <a:off x="685800" y="1143000"/>
            <a:ext cx="5485680" cy="3085560"/>
          </a:xfrm>
          <a:prstGeom prst="rect">
            <a:avLst/>
          </a:prstGeom>
        </p:spPr>
      </p:sp>
      <p:sp>
        <p:nvSpPr>
          <p:cNvPr id="714"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gn="just">
              <a:lnSpc>
                <a:spcPct val="100000"/>
              </a:lnSpc>
              <a:tabLst>
                <a:tab algn="l" pos="0"/>
              </a:tabLst>
            </a:pPr>
            <a:r>
              <a:rPr b="0" lang="it-IT" sz="1200" spc="-1" strike="noStrike">
                <a:solidFill>
                  <a:srgbClr val="000000"/>
                </a:solidFill>
                <a:latin typeface="+mn-lt"/>
                <a:ea typeface="+mn-ea"/>
              </a:rPr>
              <a:t>In base al metodo di quantizzazione appena descritto SONO STATE SVILUPPATE LE ESTENSIONI DELLE CMSIS.</a:t>
            </a:r>
            <a:endParaRPr b="0" lang="en-US" sz="1200" spc="-1" strike="noStrike">
              <a:latin typeface="Arial"/>
            </a:endParaRPr>
          </a:p>
          <a:p>
            <a:pPr marL="216000" indent="-215640" algn="just">
              <a:lnSpc>
                <a:spcPct val="100000"/>
              </a:lnSpc>
              <a:tabLst>
                <a:tab algn="l" pos="0"/>
              </a:tabLst>
            </a:pPr>
            <a:endParaRPr b="0" lang="en-US" sz="1200" spc="-1" strike="noStrike">
              <a:latin typeface="Arial"/>
            </a:endParaRPr>
          </a:p>
          <a:p>
            <a:pPr marL="216000" indent="-215640" algn="just">
              <a:lnSpc>
                <a:spcPct val="100000"/>
              </a:lnSpc>
              <a:tabLst>
                <a:tab algn="l" pos="0"/>
              </a:tabLst>
            </a:pPr>
            <a:r>
              <a:rPr b="0" lang="it-IT" sz="1200" spc="-1" strike="noStrike">
                <a:solidFill>
                  <a:srgbClr val="000000"/>
                </a:solidFill>
                <a:latin typeface="+mn-lt"/>
                <a:ea typeface="+mn-ea"/>
              </a:rPr>
              <a:t>Dunque per la valutazione delle performance sono stati considerati 2 Layers campione consecutivi, rispettivamente uno relativo alla Pointwise e uno alla Depthwise. </a:t>
            </a:r>
            <a:endParaRPr b="0" lang="en-US" sz="1200" spc="-1" strike="noStrike">
              <a:latin typeface="Arial"/>
            </a:endParaRPr>
          </a:p>
          <a:p>
            <a:pPr marL="216000" indent="-215640" algn="just">
              <a:lnSpc>
                <a:spcPct val="100000"/>
              </a:lnSpc>
              <a:tabLst>
                <a:tab algn="l" pos="0"/>
              </a:tabLst>
            </a:pPr>
            <a:endParaRPr b="0" lang="en-US" sz="1200" spc="-1" strike="noStrike">
              <a:latin typeface="Arial"/>
            </a:endParaRPr>
          </a:p>
          <a:p>
            <a:pPr marL="216000" indent="-215640" algn="just">
              <a:lnSpc>
                <a:spcPct val="100000"/>
              </a:lnSpc>
              <a:tabLst>
                <a:tab algn="l" pos="0"/>
              </a:tabLst>
            </a:pPr>
            <a:r>
              <a:rPr b="0" lang="it-IT" sz="1200" spc="-1" strike="noStrike">
                <a:solidFill>
                  <a:srgbClr val="000000"/>
                </a:solidFill>
                <a:latin typeface="+mn-lt"/>
                <a:ea typeface="+mn-ea"/>
              </a:rPr>
              <a:t>Dai test si è constatato che l’integer quantizzation in fase di inference risulta avere una latenza maggiore.</a:t>
            </a:r>
            <a:endParaRPr b="0" lang="en-US" sz="1200" spc="-1" strike="noStrike">
              <a:latin typeface="Arial"/>
            </a:endParaRPr>
          </a:p>
          <a:p>
            <a:pPr marL="216000" indent="-215640" algn="just">
              <a:lnSpc>
                <a:spcPct val="100000"/>
              </a:lnSpc>
              <a:tabLst>
                <a:tab algn="l" pos="0"/>
              </a:tabLst>
            </a:pPr>
            <a:endParaRPr b="0" lang="en-US" sz="1200" spc="-1" strike="noStrike">
              <a:latin typeface="Arial"/>
            </a:endParaRPr>
          </a:p>
          <a:p>
            <a:pPr marL="216000" indent="-215640" algn="just">
              <a:lnSpc>
                <a:spcPct val="100000"/>
              </a:lnSpc>
              <a:tabLst>
                <a:tab algn="l" pos="0"/>
              </a:tabLst>
            </a:pPr>
            <a:r>
              <a:rPr b="0" lang="it-IT" sz="1200" spc="-1" strike="noStrike">
                <a:solidFill>
                  <a:srgbClr val="000000"/>
                </a:solidFill>
                <a:latin typeface="+mn-lt"/>
                <a:ea typeface="+mn-ea"/>
              </a:rPr>
              <a:t>Questo perché al livello assembler LA FUNZIONE DI CONVOLUZIONE ADATTATA presenta (o comporta l’esecuzione di) 20 ISTRUZIONI IN PIÙ RISPETTO ALLA POST-TRAINING a causa degli off-set, che andranno ripetute per il numero di iterazioni eseguite.</a:t>
            </a:r>
            <a:endParaRPr b="0" lang="en-US" sz="1200" spc="-1" strike="noStrike">
              <a:latin typeface="Arial"/>
            </a:endParaRPr>
          </a:p>
          <a:p>
            <a:pPr marL="216000" indent="-215640" algn="just">
              <a:lnSpc>
                <a:spcPct val="100000"/>
              </a:lnSpc>
              <a:tabLst>
                <a:tab algn="l" pos="0"/>
              </a:tabLst>
            </a:pPr>
            <a:r>
              <a:rPr b="0" lang="it-IT" sz="1200" spc="-1" strike="noStrike">
                <a:solidFill>
                  <a:srgbClr val="000000"/>
                </a:solidFill>
                <a:latin typeface="+mn-lt"/>
                <a:ea typeface="+mn-ea"/>
              </a:rPr>
              <a:t>L’Overhead risulta essere per la prima del 29,60% e per la seconda del 26,70% con una media delle due di circa il 28%.</a:t>
            </a:r>
            <a:endParaRPr b="0" lang="en-US" sz="1200" spc="-1" strike="noStrike">
              <a:latin typeface="Arial"/>
            </a:endParaRPr>
          </a:p>
          <a:p>
            <a:pPr marL="216000" indent="-215640" algn="just">
              <a:lnSpc>
                <a:spcPct val="100000"/>
              </a:lnSpc>
              <a:tabLst>
                <a:tab algn="l" pos="0"/>
              </a:tabLst>
            </a:pPr>
            <a:endParaRPr b="0" lang="en-US" sz="1200" spc="-1" strike="noStrike">
              <a:latin typeface="Arial"/>
            </a:endParaRPr>
          </a:p>
          <a:p>
            <a:pPr marL="216000" indent="-215640" algn="just">
              <a:lnSpc>
                <a:spcPct val="100000"/>
              </a:lnSpc>
              <a:tabLst>
                <a:tab algn="l" pos="0"/>
              </a:tabLst>
            </a:pPr>
            <a:r>
              <a:rPr b="0" lang="it-IT" sz="1200" spc="-1" strike="noStrike">
                <a:solidFill>
                  <a:srgbClr val="000000"/>
                </a:solidFill>
                <a:latin typeface="+mn-lt"/>
                <a:ea typeface="+mn-ea"/>
              </a:rPr>
              <a:t>Infine la rete è stata ….</a:t>
            </a:r>
            <a:endParaRPr b="0" lang="en-US" sz="1200" spc="-1" strike="noStrike">
              <a:latin typeface="Arial"/>
            </a:endParaRPr>
          </a:p>
        </p:txBody>
      </p:sp>
      <p:sp>
        <p:nvSpPr>
          <p:cNvPr id="715"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032591F-BE3E-4D5B-B35E-3EBA3696720E}" type="slidenum">
              <a:rPr b="0" lang="it-IT" sz="1200" spc="-1" strike="noStrike">
                <a:latin typeface="Times New Roman"/>
              </a:rPr>
              <a:t>&lt;number&gt;</a:t>
            </a:fld>
            <a:endParaRPr b="0" lang="en-US" sz="12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6" name="PlaceHolder 1"/>
          <p:cNvSpPr>
            <a:spLocks noGrp="1"/>
          </p:cNvSpPr>
          <p:nvPr>
            <p:ph type="sldImg"/>
          </p:nvPr>
        </p:nvSpPr>
        <p:spPr>
          <a:xfrm>
            <a:off x="685800" y="1143000"/>
            <a:ext cx="5485680" cy="3085560"/>
          </a:xfrm>
          <a:prstGeom prst="rect">
            <a:avLst/>
          </a:prstGeom>
        </p:spPr>
      </p:sp>
      <p:sp>
        <p:nvSpPr>
          <p:cNvPr id="717"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gn="just">
              <a:lnSpc>
                <a:spcPct val="100000"/>
              </a:lnSpc>
              <a:tabLst>
                <a:tab algn="l" pos="0"/>
              </a:tabLst>
            </a:pPr>
            <a:r>
              <a:rPr b="0" lang="it-IT" sz="1200" spc="-1" strike="noStrike">
                <a:solidFill>
                  <a:srgbClr val="000000"/>
                </a:solidFill>
                <a:latin typeface="+mn-lt"/>
                <a:ea typeface="+mn-ea"/>
              </a:rPr>
              <a:t>Infine la rete è stata implementata con entrambe le funzioni sviluppate. I risultati si rivelano in accordo con le quantità trovate per i singoli layer in quanto la latenza totale della rete con le nuove funzioni risulta essere di circa il 27 % in confronto alla rete realizzata con una quantizzazione Post-training.</a:t>
            </a:r>
            <a:endParaRPr b="0" lang="en-US" sz="1200" spc="-1" strike="noStrike">
              <a:latin typeface="Arial"/>
            </a:endParaRPr>
          </a:p>
          <a:p>
            <a:pPr marL="216000" indent="-215640" algn="just">
              <a:lnSpc>
                <a:spcPct val="100000"/>
              </a:lnSpc>
              <a:tabLst>
                <a:tab algn="l" pos="0"/>
              </a:tabLst>
            </a:pPr>
            <a:endParaRPr b="0" lang="en-US" sz="1200" spc="-1" strike="noStrike">
              <a:latin typeface="Arial"/>
            </a:endParaRPr>
          </a:p>
          <a:p>
            <a:pPr marL="216000" indent="-215640" algn="just">
              <a:lnSpc>
                <a:spcPct val="100000"/>
              </a:lnSpc>
              <a:tabLst>
                <a:tab algn="l" pos="0"/>
              </a:tabLst>
            </a:pPr>
            <a:r>
              <a:rPr b="0" lang="it-IT" sz="1200" spc="-1" strike="noStrike">
                <a:solidFill>
                  <a:srgbClr val="000000"/>
                </a:solidFill>
                <a:latin typeface="+mn-lt"/>
                <a:ea typeface="+mn-ea"/>
              </a:rPr>
              <a:t>Riassumendo, è stata realizzata l’implementazione di MobilNet SU MICROCONTROLLORE STM32…</a:t>
            </a:r>
            <a:endParaRPr b="0" lang="en-US" sz="1200" spc="-1" strike="noStrike">
              <a:latin typeface="Arial"/>
            </a:endParaRPr>
          </a:p>
          <a:p>
            <a:pPr marL="216000" indent="-215640" algn="just">
              <a:lnSpc>
                <a:spcPct val="100000"/>
              </a:lnSpc>
              <a:tabLst>
                <a:tab algn="l" pos="0"/>
              </a:tabLst>
            </a:pPr>
            <a:r>
              <a:rPr b="0" lang="it-IT" sz="1200" spc="-1" strike="noStrike">
                <a:solidFill>
                  <a:srgbClr val="000000"/>
                </a:solidFill>
                <a:latin typeface="+mn-lt"/>
                <a:ea typeface="+mn-ea"/>
              </a:rPr>
              <a:t>Time: 1’00’’</a:t>
            </a:r>
            <a:endParaRPr b="0" lang="en-US" sz="1200" spc="-1" strike="noStrike">
              <a:latin typeface="Arial"/>
            </a:endParaRPr>
          </a:p>
          <a:p>
            <a:pPr marL="216000" indent="-215640" algn="just">
              <a:lnSpc>
                <a:spcPct val="100000"/>
              </a:lnSpc>
              <a:tabLst>
                <a:tab algn="l" pos="0"/>
              </a:tabLst>
            </a:pPr>
            <a:r>
              <a:rPr b="0" lang="it-IT" sz="1200" spc="-1" strike="noStrike">
                <a:solidFill>
                  <a:srgbClr val="000000"/>
                </a:solidFill>
                <a:latin typeface="+mn-lt"/>
                <a:ea typeface="+mn-ea"/>
              </a:rPr>
              <a:t>6’30’’</a:t>
            </a:r>
            <a:endParaRPr b="0" lang="en-US" sz="1200" spc="-1" strike="noStrike">
              <a:latin typeface="Arial"/>
            </a:endParaRPr>
          </a:p>
        </p:txBody>
      </p:sp>
      <p:sp>
        <p:nvSpPr>
          <p:cNvPr id="718"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37394213-0212-4258-B885-6A3F7B6A0B8B}" type="slidenum">
              <a:rPr b="0" lang="it-IT" sz="1200" spc="-1" strike="noStrike">
                <a:latin typeface="Times New Roman"/>
              </a:rPr>
              <a:t>&lt;number&gt;</a:t>
            </a:fld>
            <a:endParaRPr b="0" lang="en-US" sz="12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9" name="PlaceHolder 1"/>
          <p:cNvSpPr>
            <a:spLocks noGrp="1"/>
          </p:cNvSpPr>
          <p:nvPr>
            <p:ph type="sldImg"/>
          </p:nvPr>
        </p:nvSpPr>
        <p:spPr>
          <a:xfrm>
            <a:off x="685800" y="1143000"/>
            <a:ext cx="5485680" cy="3085560"/>
          </a:xfrm>
          <a:prstGeom prst="rect">
            <a:avLst/>
          </a:prstGeom>
        </p:spPr>
      </p:sp>
      <p:sp>
        <p:nvSpPr>
          <p:cNvPr id="720" name="PlaceHolder 2"/>
          <p:cNvSpPr>
            <a:spLocks noGrp="1"/>
          </p:cNvSpPr>
          <p:nvPr>
            <p:ph type="body"/>
          </p:nvPr>
        </p:nvSpPr>
        <p:spPr>
          <a:xfrm>
            <a:off x="685800" y="4400640"/>
            <a:ext cx="5485680" cy="3599640"/>
          </a:xfrm>
          <a:prstGeom prst="rect">
            <a:avLst/>
          </a:prstGeom>
        </p:spPr>
        <p:txBody>
          <a:bodyPr lIns="0" rIns="0" tIns="0" bIns="0">
            <a:noAutofit/>
          </a:bodyPr>
          <a:p>
            <a:pPr marL="216000" indent="-216000" algn="just">
              <a:lnSpc>
                <a:spcPct val="100000"/>
              </a:lnSpc>
              <a:tabLst>
                <a:tab algn="l" pos="0"/>
              </a:tabLst>
            </a:pPr>
            <a:r>
              <a:rPr b="0" lang="it-IT" sz="1200" spc="-1" strike="noStrike">
                <a:solidFill>
                  <a:srgbClr val="000000"/>
                </a:solidFill>
                <a:latin typeface="+mn-lt"/>
                <a:ea typeface="+mn-ea"/>
              </a:rPr>
              <a:t>Riassumendo, è stata realizzata l’implementazione di MobilNet SU MICROCONTROLLORE STM32, mediante un integer quantization in grado di trattare degli interi a 8 bit.</a:t>
            </a:r>
            <a:endParaRPr b="0" lang="en-US" sz="1200" spc="-1" strike="noStrike">
              <a:latin typeface="Arial"/>
            </a:endParaRPr>
          </a:p>
          <a:p>
            <a:pPr marL="216000" indent="-216000" algn="just">
              <a:lnSpc>
                <a:spcPct val="100000"/>
              </a:lnSpc>
              <a:tabLst>
                <a:tab algn="l" pos="0"/>
              </a:tabLst>
            </a:pPr>
            <a:r>
              <a:rPr b="0" lang="it-IT" sz="1200" spc="-1" strike="noStrike">
                <a:solidFill>
                  <a:srgbClr val="000000"/>
                </a:solidFill>
                <a:latin typeface="+mn-lt"/>
                <a:ea typeface="+mn-ea"/>
              </a:rPr>
              <a:t>In relazione al classico metodo di quantizzazione post-training, i riscontri sono piuttosto positivi in quanto al di sopra di ogni cosa l’algoritmo converge; il guadagno in termini di memoria è 4 volte superiore, il che riduce il carico computazionale che l’operazione di convoluzione comporta; una perdita di accuracy nulla a discapito però di una latenza di circa il 27%.</a:t>
            </a:r>
            <a:endParaRPr b="0" lang="en-US" sz="1200" spc="-1" strike="noStrike">
              <a:latin typeface="Arial"/>
            </a:endParaRPr>
          </a:p>
          <a:p>
            <a:pPr marL="216000" indent="-216000" algn="just">
              <a:lnSpc>
                <a:spcPct val="100000"/>
              </a:lnSpc>
              <a:tabLst>
                <a:tab algn="l" pos="0"/>
              </a:tabLst>
            </a:pPr>
            <a:endParaRPr b="0" lang="en-US" sz="1200" spc="-1" strike="noStrike">
              <a:latin typeface="Arial"/>
            </a:endParaRPr>
          </a:p>
          <a:p>
            <a:pPr marL="216000" indent="-216000" algn="just">
              <a:lnSpc>
                <a:spcPct val="100000"/>
              </a:lnSpc>
              <a:tabLst>
                <a:tab algn="l" pos="0"/>
              </a:tabLst>
            </a:pPr>
            <a:r>
              <a:rPr b="0" lang="it-IT" sz="1200" spc="-1" strike="noStrike">
                <a:solidFill>
                  <a:srgbClr val="000000"/>
                </a:solidFill>
                <a:latin typeface="+mn-lt"/>
                <a:ea typeface="+mn-ea"/>
              </a:rPr>
              <a:t>SVILUPPI FUTURI - In futuro si potrebbe pensare di espandere la memoria …</a:t>
            </a:r>
            <a:endParaRPr b="0" lang="en-US" sz="1200" spc="-1" strike="noStrike">
              <a:latin typeface="Arial"/>
            </a:endParaRPr>
          </a:p>
          <a:p>
            <a:pPr marL="216000" indent="-216000" algn="just">
              <a:lnSpc>
                <a:spcPct val="100000"/>
              </a:lnSpc>
              <a:tabLst>
                <a:tab algn="l" pos="0"/>
              </a:tabLst>
            </a:pPr>
            <a:r>
              <a:rPr b="0" lang="it-IT" sz="1200" spc="-1" strike="noStrike">
                <a:solidFill>
                  <a:srgbClr val="000000"/>
                </a:solidFill>
                <a:latin typeface="+mn-lt"/>
                <a:ea typeface="+mn-ea"/>
              </a:rPr>
              <a:t>Time: 0’30’’</a:t>
            </a:r>
            <a:endParaRPr b="0" lang="en-US" sz="1200" spc="-1" strike="noStrike">
              <a:latin typeface="Arial"/>
            </a:endParaRPr>
          </a:p>
          <a:p>
            <a:pPr marL="216000" indent="-216000" algn="just">
              <a:lnSpc>
                <a:spcPct val="100000"/>
              </a:lnSpc>
              <a:tabLst>
                <a:tab algn="l" pos="0"/>
              </a:tabLst>
            </a:pPr>
            <a:r>
              <a:rPr b="0" lang="it-IT" sz="1200" spc="-1" strike="noStrike">
                <a:solidFill>
                  <a:srgbClr val="000000"/>
                </a:solidFill>
                <a:latin typeface="+mn-lt"/>
                <a:ea typeface="+mn-ea"/>
              </a:rPr>
              <a:t>7’00’’</a:t>
            </a:r>
            <a:endParaRPr b="0" lang="en-US" sz="1200" spc="-1" strike="noStrike">
              <a:latin typeface="Arial"/>
            </a:endParaRPr>
          </a:p>
        </p:txBody>
      </p:sp>
      <p:sp>
        <p:nvSpPr>
          <p:cNvPr id="721" name="CustomShape 3"/>
          <p:cNvSpPr/>
          <p:nvPr/>
        </p:nvSpPr>
        <p:spPr>
          <a:xfrm>
            <a:off x="3884760" y="8685360"/>
            <a:ext cx="2971080" cy="457920"/>
          </a:xfrm>
          <a:prstGeom prst="rect">
            <a:avLst/>
          </a:prstGeom>
          <a:noFill/>
          <a:ln>
            <a:noFill/>
          </a:ln>
          <a:effectLst>
            <a:outerShdw algn="ctr" blurRad="76200" dir="5400000" dist="25560" rotWithShape="0">
              <a:srgbClr val="000000">
                <a:alpha val="60000"/>
              </a:srgbClr>
            </a:outerShdw>
          </a:effectLst>
          <a:scene3d>
            <a:camera prst="orthographicFront">
              <a:rot lat="0" lon="0" rev="0"/>
            </a:camera>
            <a:lightRig dir="t" rig="flat">
              <a:rot lat="0" lon="0" rev="3600000"/>
            </a:lightRig>
          </a:scene3d>
          <a:sp3d contourW="12700" prstMaterial="flat">
            <a:bevelT prst="angle" w="38100" h="44450"/>
            <a:contourClr>
              <a:schemeClr val="accent4"/>
            </a:contourClr>
          </a:sp3d>
        </p:spPr>
        <p:style>
          <a:lnRef idx="0"/>
          <a:fillRef idx="0"/>
          <a:effectRef idx="3"/>
          <a:fontRef idx="minor"/>
        </p:style>
        <p:txBody>
          <a:bodyPr lIns="90000" rIns="90000" tIns="45000" bIns="45000" anchor="b">
            <a:noAutofit/>
          </a:bodyPr>
          <a:p>
            <a:pPr algn="r">
              <a:lnSpc>
                <a:spcPct val="100000"/>
              </a:lnSpc>
            </a:pPr>
            <a:fld id="{96B63CA2-8511-471E-BAA1-6CC409738DDF}" type="slidenum">
              <a:rPr b="0" lang="it-IT" sz="1200" spc="-1" strike="noStrike">
                <a:latin typeface="Times New Roman"/>
              </a:rPr>
              <a:t>&lt;number&gt;</a:t>
            </a:fld>
            <a:endParaRPr b="0" lang="en-US" sz="12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2" name="PlaceHolder 1"/>
          <p:cNvSpPr>
            <a:spLocks noGrp="1"/>
          </p:cNvSpPr>
          <p:nvPr>
            <p:ph type="sldImg"/>
          </p:nvPr>
        </p:nvSpPr>
        <p:spPr>
          <a:xfrm>
            <a:off x="685800" y="1143000"/>
            <a:ext cx="5485680" cy="3085560"/>
          </a:xfrm>
          <a:prstGeom prst="rect">
            <a:avLst/>
          </a:prstGeom>
        </p:spPr>
      </p:sp>
      <p:sp>
        <p:nvSpPr>
          <p:cNvPr id="723" name="PlaceHolder 2"/>
          <p:cNvSpPr>
            <a:spLocks noGrp="1"/>
          </p:cNvSpPr>
          <p:nvPr>
            <p:ph type="body"/>
          </p:nvPr>
        </p:nvSpPr>
        <p:spPr>
          <a:xfrm>
            <a:off x="685800" y="4400640"/>
            <a:ext cx="5485680" cy="3599640"/>
          </a:xfrm>
          <a:prstGeom prst="rect">
            <a:avLst/>
          </a:prstGeom>
        </p:spPr>
        <p:txBody>
          <a:bodyPr lIns="0" rIns="0" tIns="0" bIns="0">
            <a:noAutofit/>
          </a:bodyPr>
          <a:p>
            <a:pPr marL="216000" indent="-216000" algn="just">
              <a:lnSpc>
                <a:spcPct val="100000"/>
              </a:lnSpc>
              <a:tabLst>
                <a:tab algn="l" pos="0"/>
              </a:tabLst>
            </a:pPr>
            <a:r>
              <a:rPr b="0" lang="it-IT" sz="1200" spc="-1" strike="noStrike">
                <a:solidFill>
                  <a:srgbClr val="000000"/>
                </a:solidFill>
                <a:latin typeface="+mn-lt"/>
                <a:ea typeface="+mn-ea"/>
              </a:rPr>
              <a:t>In futuro si potrebbe pensare di espandere la memoria della scheda di valutazione in modo da implementare una rete in grado di processare immagini più definite, ottenendo risultati soddisfacenti in termini di accuratezza. </a:t>
            </a:r>
            <a:endParaRPr b="0" lang="en-US" sz="1200" spc="-1" strike="noStrike">
              <a:latin typeface="Arial"/>
            </a:endParaRPr>
          </a:p>
          <a:p>
            <a:pPr marL="216000" indent="-216000" algn="just">
              <a:lnSpc>
                <a:spcPct val="100000"/>
              </a:lnSpc>
              <a:tabLst>
                <a:tab algn="l" pos="0"/>
              </a:tabLst>
            </a:pPr>
            <a:r>
              <a:rPr b="0" lang="it-IT" sz="1200" spc="-1" strike="noStrike">
                <a:solidFill>
                  <a:srgbClr val="000000"/>
                </a:solidFill>
                <a:latin typeface="+mn-lt"/>
                <a:ea typeface="+mn-ea"/>
              </a:rPr>
              <a:t>L’idea sarebbe anche quella di entendere l’</a:t>
            </a:r>
            <a:r>
              <a:rPr b="0" i="1" lang="it-IT" sz="1200" spc="-1" strike="noStrike">
                <a:solidFill>
                  <a:srgbClr val="000000"/>
                </a:solidFill>
                <a:latin typeface="+mn-lt"/>
                <a:ea typeface="+mn-ea"/>
              </a:rPr>
              <a:t>Integer quantization </a:t>
            </a:r>
            <a:r>
              <a:rPr b="0" lang="it-IT" sz="1200" spc="-1" strike="noStrike">
                <a:solidFill>
                  <a:srgbClr val="000000"/>
                </a:solidFill>
                <a:latin typeface="+mn-lt"/>
                <a:ea typeface="+mn-ea"/>
              </a:rPr>
              <a:t>al resto delle CMSIS-NN cosicché da essere utilizzate completamente in dispositivi a basso consumo esenti da Floating Point Unit. </a:t>
            </a:r>
            <a:endParaRPr b="0" lang="en-US" sz="1200" spc="-1" strike="noStrike">
              <a:latin typeface="Arial"/>
            </a:endParaRPr>
          </a:p>
          <a:p>
            <a:pPr marL="216000" indent="-216000" algn="just">
              <a:lnSpc>
                <a:spcPct val="100000"/>
              </a:lnSpc>
              <a:tabLst>
                <a:tab algn="l" pos="0"/>
              </a:tabLst>
            </a:pPr>
            <a:endParaRPr b="0" lang="en-US" sz="1200" spc="-1" strike="noStrike">
              <a:latin typeface="Arial"/>
            </a:endParaRPr>
          </a:p>
        </p:txBody>
      </p:sp>
      <p:sp>
        <p:nvSpPr>
          <p:cNvPr id="724"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F594D77-A078-408C-B3F4-CB3C82687B1B}" type="slidenum">
              <a:rPr b="0" lang="it-IT" sz="1200" spc="-1" strike="noStrike">
                <a:latin typeface="Times New Roman"/>
              </a:rPr>
              <a:t>&lt;number&gt;</a:t>
            </a:fld>
            <a:endParaRPr b="0" lang="en-US" sz="12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1" name="PlaceHolder 1"/>
          <p:cNvSpPr>
            <a:spLocks noGrp="1"/>
          </p:cNvSpPr>
          <p:nvPr>
            <p:ph type="sldImg"/>
          </p:nvPr>
        </p:nvSpPr>
        <p:spPr>
          <a:xfrm>
            <a:off x="685800" y="1143000"/>
            <a:ext cx="5485680" cy="3085560"/>
          </a:xfrm>
          <a:prstGeom prst="rect">
            <a:avLst/>
          </a:prstGeom>
        </p:spPr>
      </p:sp>
      <p:sp>
        <p:nvSpPr>
          <p:cNvPr id="672"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gn="just">
              <a:lnSpc>
                <a:spcPct val="100000"/>
              </a:lnSpc>
              <a:tabLst>
                <a:tab algn="l" pos="0"/>
              </a:tabLst>
            </a:pPr>
            <a:r>
              <a:rPr b="0" lang="it-IT" sz="1200" spc="-1" strike="noStrike">
                <a:solidFill>
                  <a:srgbClr val="000000"/>
                </a:solidFill>
                <a:latin typeface="+mn-lt"/>
                <a:ea typeface="+mn-ea"/>
              </a:rPr>
              <a:t>Il lavoro prodotto, come da titolo, tratta l’implementazione di una Rete Neurale Convoluzionale su MICROCONTROLLORE, sviluppata da Google: MobilNet.</a:t>
            </a:r>
            <a:endParaRPr b="0" lang="en-US" sz="1200" spc="-1" strike="noStrike">
              <a:latin typeface="Arial"/>
            </a:endParaRPr>
          </a:p>
        </p:txBody>
      </p:sp>
      <p:sp>
        <p:nvSpPr>
          <p:cNvPr id="673"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7572D0B-5906-42E8-8599-C84396AA8097}" type="slidenum">
              <a:rPr b="0" lang="en-IN"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5" name="PlaceHolder 1"/>
          <p:cNvSpPr>
            <a:spLocks noGrp="1"/>
          </p:cNvSpPr>
          <p:nvPr>
            <p:ph type="sldImg"/>
          </p:nvPr>
        </p:nvSpPr>
        <p:spPr>
          <a:xfrm>
            <a:off x="685800" y="1143000"/>
            <a:ext cx="5485680" cy="3085560"/>
          </a:xfrm>
          <a:prstGeom prst="rect">
            <a:avLst/>
          </a:prstGeom>
        </p:spPr>
      </p:sp>
      <p:sp>
        <p:nvSpPr>
          <p:cNvPr id="726" name="PlaceHolder 2"/>
          <p:cNvSpPr>
            <a:spLocks noGrp="1"/>
          </p:cNvSpPr>
          <p:nvPr>
            <p:ph type="body"/>
          </p:nvPr>
        </p:nvSpPr>
        <p:spPr>
          <a:xfrm>
            <a:off x="685800" y="4400640"/>
            <a:ext cx="5485680" cy="3599640"/>
          </a:xfrm>
          <a:prstGeom prst="rect">
            <a:avLst/>
          </a:prstGeom>
        </p:spPr>
        <p:txBody>
          <a:bodyPr lIns="0" rIns="0" tIns="0" bIns="0">
            <a:noAutofit/>
          </a:bodyPr>
          <a:p>
            <a:pPr marL="216000" indent="-216000" algn="just">
              <a:lnSpc>
                <a:spcPct val="100000"/>
              </a:lnSpc>
              <a:tabLst>
                <a:tab algn="l" pos="0"/>
              </a:tabLst>
            </a:pPr>
            <a:r>
              <a:rPr b="0" lang="it-IT" sz="1200" spc="-1" strike="noStrike">
                <a:solidFill>
                  <a:srgbClr val="000000"/>
                </a:solidFill>
                <a:latin typeface="+mn-lt"/>
                <a:ea typeface="+mn-ea"/>
              </a:rPr>
              <a:t>In futuro si potrebbe pensare di espandere la memoria della scheda di valutazione in modo da implementare una rete in grado di processare immagini più definite, ottenendo risultati soddisfacenti in termini di accuratezza. </a:t>
            </a:r>
            <a:endParaRPr b="0" lang="en-US" sz="1200" spc="-1" strike="noStrike">
              <a:latin typeface="Arial"/>
            </a:endParaRPr>
          </a:p>
          <a:p>
            <a:pPr marL="216000" indent="-216000" algn="just">
              <a:lnSpc>
                <a:spcPct val="100000"/>
              </a:lnSpc>
              <a:tabLst>
                <a:tab algn="l" pos="0"/>
              </a:tabLst>
            </a:pPr>
            <a:r>
              <a:rPr b="0" lang="it-IT" sz="1200" spc="-1" strike="noStrike">
                <a:solidFill>
                  <a:srgbClr val="000000"/>
                </a:solidFill>
                <a:latin typeface="+mn-lt"/>
                <a:ea typeface="+mn-ea"/>
              </a:rPr>
              <a:t>L’idea sarebbe anche quella di entendere l’</a:t>
            </a:r>
            <a:r>
              <a:rPr b="0" i="1" lang="it-IT" sz="1200" spc="-1" strike="noStrike">
                <a:solidFill>
                  <a:srgbClr val="000000"/>
                </a:solidFill>
                <a:latin typeface="+mn-lt"/>
                <a:ea typeface="+mn-ea"/>
              </a:rPr>
              <a:t>Integer quantization </a:t>
            </a:r>
            <a:r>
              <a:rPr b="0" lang="it-IT" sz="1200" spc="-1" strike="noStrike">
                <a:solidFill>
                  <a:srgbClr val="000000"/>
                </a:solidFill>
                <a:latin typeface="+mn-lt"/>
                <a:ea typeface="+mn-ea"/>
              </a:rPr>
              <a:t>al resto delle CMSIS-NN cosicché da essere utilizzate completamente in dispositivi a basso consumo esenti da Floating Point Unit. </a:t>
            </a:r>
            <a:endParaRPr b="0" lang="en-US" sz="1200" spc="-1" strike="noStrike">
              <a:latin typeface="Arial"/>
            </a:endParaRPr>
          </a:p>
          <a:p>
            <a:pPr marL="216000" indent="-216000" algn="just">
              <a:lnSpc>
                <a:spcPct val="100000"/>
              </a:lnSpc>
              <a:tabLst>
                <a:tab algn="l" pos="0"/>
              </a:tabLst>
            </a:pPr>
            <a:endParaRPr b="0" lang="en-US" sz="1200" spc="-1" strike="noStrike">
              <a:latin typeface="Arial"/>
            </a:endParaRPr>
          </a:p>
          <a:p>
            <a:pPr marL="216000" indent="-216000" algn="just">
              <a:lnSpc>
                <a:spcPct val="100000"/>
              </a:lnSpc>
              <a:tabLst>
                <a:tab algn="l" pos="0"/>
              </a:tabLst>
            </a:pPr>
            <a:r>
              <a:rPr b="0" lang="it-IT" sz="1200" spc="-1" strike="noStrike">
                <a:solidFill>
                  <a:srgbClr val="000000"/>
                </a:solidFill>
                <a:latin typeface="+mn-lt"/>
                <a:ea typeface="+mn-ea"/>
              </a:rPr>
              <a:t>Time: 0’30’’</a:t>
            </a:r>
            <a:endParaRPr b="0" lang="en-US" sz="1200" spc="-1" strike="noStrike">
              <a:latin typeface="Arial"/>
            </a:endParaRPr>
          </a:p>
          <a:p>
            <a:pPr marL="216000" indent="-216000" algn="just">
              <a:lnSpc>
                <a:spcPct val="100000"/>
              </a:lnSpc>
              <a:tabLst>
                <a:tab algn="l" pos="0"/>
              </a:tabLst>
            </a:pPr>
            <a:r>
              <a:rPr b="0" lang="it-IT" sz="1200" spc="-1" strike="noStrike">
                <a:solidFill>
                  <a:srgbClr val="000000"/>
                </a:solidFill>
                <a:latin typeface="+mn-lt"/>
                <a:ea typeface="+mn-ea"/>
              </a:rPr>
              <a:t>7’30’’</a:t>
            </a:r>
            <a:endParaRPr b="0" lang="en-US" sz="1200" spc="-1" strike="noStrike">
              <a:latin typeface="Arial"/>
            </a:endParaRPr>
          </a:p>
          <a:p>
            <a:pPr marL="216000" indent="-216000" algn="just">
              <a:lnSpc>
                <a:spcPct val="100000"/>
              </a:lnSpc>
              <a:tabLst>
                <a:tab algn="l" pos="0"/>
              </a:tabLst>
            </a:pPr>
            <a:endParaRPr b="0" lang="en-US" sz="1200" spc="-1" strike="noStrike">
              <a:latin typeface="Arial"/>
            </a:endParaRPr>
          </a:p>
        </p:txBody>
      </p:sp>
      <p:sp>
        <p:nvSpPr>
          <p:cNvPr id="727"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9322AC4-7EA9-4B02-8891-B51AFB499615}" type="slidenum">
              <a:rPr b="0" lang="it-IT" sz="1200" spc="-1" strike="noStrike">
                <a:latin typeface="Times New Roman"/>
              </a:rPr>
              <a:t>&lt;number&gt;</a:t>
            </a:fld>
            <a:endParaRPr b="0" lang="en-US" sz="12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4" name="PlaceHolder 1"/>
          <p:cNvSpPr>
            <a:spLocks noGrp="1"/>
          </p:cNvSpPr>
          <p:nvPr>
            <p:ph type="sldImg"/>
          </p:nvPr>
        </p:nvSpPr>
        <p:spPr>
          <a:xfrm>
            <a:off x="685800" y="1143000"/>
            <a:ext cx="5485680" cy="3085560"/>
          </a:xfrm>
          <a:prstGeom prst="rect">
            <a:avLst/>
          </a:prstGeom>
        </p:spPr>
      </p:sp>
      <p:sp>
        <p:nvSpPr>
          <p:cNvPr id="675"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gn="just">
              <a:lnSpc>
                <a:spcPct val="100000"/>
              </a:lnSpc>
              <a:tabLst>
                <a:tab algn="l" pos="0"/>
              </a:tabLst>
            </a:pPr>
            <a:r>
              <a:rPr b="0" lang="it-IT" sz="1200" spc="-1" strike="noStrike">
                <a:solidFill>
                  <a:srgbClr val="000000"/>
                </a:solidFill>
                <a:latin typeface="+mn-lt"/>
                <a:ea typeface="+mn-ea"/>
              </a:rPr>
              <a:t>La messa a punto è resa possibile grazie all’uso di una scheda di valutazione </a:t>
            </a:r>
            <a:r>
              <a:rPr b="0" i="1" lang="it-IT" sz="1200" spc="-1" strike="noStrike">
                <a:solidFill>
                  <a:srgbClr val="000000"/>
                </a:solidFill>
                <a:latin typeface="+mn-lt"/>
                <a:ea typeface="+mn-ea"/>
              </a:rPr>
              <a:t>STM32 NUCLEO-H743ZI </a:t>
            </a:r>
            <a:r>
              <a:rPr b="0" lang="it-IT" sz="1200" spc="-1" strike="noStrike">
                <a:solidFill>
                  <a:srgbClr val="000000"/>
                </a:solidFill>
                <a:latin typeface="+mn-lt"/>
                <a:ea typeface="+mn-ea"/>
              </a:rPr>
              <a:t>prodotta da </a:t>
            </a:r>
            <a:r>
              <a:rPr b="0" i="1" lang="it-IT" sz="1200" spc="-1" strike="noStrike">
                <a:solidFill>
                  <a:srgbClr val="000000"/>
                </a:solidFill>
                <a:latin typeface="+mn-lt"/>
                <a:ea typeface="+mn-ea"/>
              </a:rPr>
              <a:t>STMicroelectronics®</a:t>
            </a:r>
            <a:r>
              <a:rPr b="0" lang="it-IT" sz="1200" spc="-1" strike="noStrike">
                <a:solidFill>
                  <a:srgbClr val="000000"/>
                </a:solidFill>
                <a:latin typeface="+mn-lt"/>
                <a:ea typeface="+mn-ea"/>
              </a:rPr>
              <a:t>, programmabile in ambiente di sviluppo </a:t>
            </a:r>
            <a:r>
              <a:rPr b="0" i="1" lang="it-IT" sz="1200" spc="-1" strike="noStrike">
                <a:solidFill>
                  <a:srgbClr val="000000"/>
                </a:solidFill>
                <a:latin typeface="+mn-lt"/>
                <a:ea typeface="+mn-ea"/>
              </a:rPr>
              <a:t>Eclipse</a:t>
            </a:r>
            <a:endParaRPr b="0" lang="en-US" sz="1200" spc="-1" strike="noStrike">
              <a:latin typeface="Arial"/>
            </a:endParaRPr>
          </a:p>
          <a:p>
            <a:pPr marL="216000" indent="-215640" algn="just">
              <a:lnSpc>
                <a:spcPct val="100000"/>
              </a:lnSpc>
              <a:tabLst>
                <a:tab algn="l" pos="0"/>
              </a:tabLst>
            </a:pPr>
            <a:endParaRPr b="0" lang="en-US" sz="1200" spc="-1" strike="noStrike">
              <a:latin typeface="Arial"/>
            </a:endParaRPr>
          </a:p>
        </p:txBody>
      </p:sp>
      <p:sp>
        <p:nvSpPr>
          <p:cNvPr id="676"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CAE48C6-B9BC-4EC1-86A9-D9C1DA2CC194}" type="slidenum">
              <a:rPr b="0" lang="en-IN"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7" name="PlaceHolder 1"/>
          <p:cNvSpPr>
            <a:spLocks noGrp="1"/>
          </p:cNvSpPr>
          <p:nvPr>
            <p:ph type="sldImg"/>
          </p:nvPr>
        </p:nvSpPr>
        <p:spPr>
          <a:xfrm>
            <a:off x="685800" y="1143000"/>
            <a:ext cx="5485680" cy="3085560"/>
          </a:xfrm>
          <a:prstGeom prst="rect">
            <a:avLst/>
          </a:prstGeom>
        </p:spPr>
      </p:sp>
      <p:sp>
        <p:nvSpPr>
          <p:cNvPr id="678"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gn="just">
              <a:lnSpc>
                <a:spcPct val="100000"/>
              </a:lnSpc>
              <a:tabLst>
                <a:tab algn="l" pos="0"/>
              </a:tabLst>
            </a:pPr>
            <a:r>
              <a:rPr b="0" lang="it-IT" sz="1200" spc="-1" strike="noStrike">
                <a:solidFill>
                  <a:srgbClr val="000000"/>
                </a:solidFill>
                <a:latin typeface="+mn-lt"/>
                <a:ea typeface="+mn-ea"/>
              </a:rPr>
              <a:t>al cui interno monta un chip ARM Cortex-M7 prodotto da ARM® in grado di raggiungere una frequenza di funzionamento pari a 400 MHz.</a:t>
            </a:r>
            <a:endParaRPr b="0" lang="en-US" sz="1200" spc="-1" strike="noStrike">
              <a:latin typeface="Arial"/>
            </a:endParaRPr>
          </a:p>
          <a:p>
            <a:pPr marL="216000" indent="-215640" algn="just">
              <a:lnSpc>
                <a:spcPct val="100000"/>
              </a:lnSpc>
              <a:tabLst>
                <a:tab algn="l" pos="0"/>
              </a:tabLst>
            </a:pPr>
            <a:endParaRPr b="0" lang="en-US" sz="1200" spc="-1" strike="noStrike">
              <a:latin typeface="Arial"/>
            </a:endParaRPr>
          </a:p>
          <a:p>
            <a:pPr marL="216000" indent="-215640" algn="just">
              <a:lnSpc>
                <a:spcPct val="100000"/>
              </a:lnSpc>
              <a:tabLst>
                <a:tab algn="l" pos="0"/>
              </a:tabLst>
            </a:pPr>
            <a:r>
              <a:rPr b="0" lang="it-IT" sz="1200" spc="-1" strike="noStrike">
                <a:solidFill>
                  <a:srgbClr val="000000"/>
                </a:solidFill>
                <a:latin typeface="+mn-lt"/>
                <a:ea typeface="+mn-ea"/>
              </a:rPr>
              <a:t>Time: 0’25’’</a:t>
            </a:r>
            <a:endParaRPr b="0" lang="en-US" sz="1200" spc="-1" strike="noStrike">
              <a:latin typeface="Arial"/>
            </a:endParaRPr>
          </a:p>
          <a:p>
            <a:pPr marL="216000" indent="-215640" algn="just">
              <a:lnSpc>
                <a:spcPct val="100000"/>
              </a:lnSpc>
              <a:tabLst>
                <a:tab algn="l" pos="0"/>
              </a:tabLst>
            </a:pPr>
            <a:r>
              <a:rPr b="0" lang="it-IT" sz="1200" spc="-1" strike="noStrike">
                <a:solidFill>
                  <a:srgbClr val="000000"/>
                </a:solidFill>
                <a:latin typeface="+mn-lt"/>
                <a:ea typeface="+mn-ea"/>
              </a:rPr>
              <a:t>1’00’’</a:t>
            </a:r>
            <a:endParaRPr b="0" lang="en-US" sz="1200" spc="-1" strike="noStrike">
              <a:latin typeface="Arial"/>
            </a:endParaRPr>
          </a:p>
          <a:p>
            <a:pPr marL="216000" indent="-215640" algn="just">
              <a:lnSpc>
                <a:spcPct val="100000"/>
              </a:lnSpc>
              <a:tabLst>
                <a:tab algn="l" pos="0"/>
              </a:tabLst>
            </a:pPr>
            <a:endParaRPr b="0" lang="en-US" sz="1200" spc="-1" strike="noStrike">
              <a:latin typeface="Arial"/>
            </a:endParaRPr>
          </a:p>
        </p:txBody>
      </p:sp>
      <p:sp>
        <p:nvSpPr>
          <p:cNvPr id="679"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100732C-1CD0-42D1-9A86-239D4C3664DA}" type="slidenum">
              <a:rPr b="0" lang="en-IN"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0" name="PlaceHolder 1"/>
          <p:cNvSpPr>
            <a:spLocks noGrp="1"/>
          </p:cNvSpPr>
          <p:nvPr>
            <p:ph type="sldImg"/>
          </p:nvPr>
        </p:nvSpPr>
        <p:spPr>
          <a:xfrm>
            <a:off x="685800" y="1143000"/>
            <a:ext cx="5485680" cy="3085560"/>
          </a:xfrm>
          <a:prstGeom prst="rect">
            <a:avLst/>
          </a:prstGeom>
        </p:spPr>
      </p:sp>
      <p:sp>
        <p:nvSpPr>
          <p:cNvPr id="681"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it-IT" sz="1200" spc="-1" strike="noStrike">
                <a:solidFill>
                  <a:srgbClr val="000000"/>
                </a:solidFill>
                <a:latin typeface="+mn-lt"/>
                <a:ea typeface="+mn-ea"/>
              </a:rPr>
              <a:t>Il ramo delle Convolutional Neural Networks è lo stato dell’arte per la risoluzione …</a:t>
            </a:r>
            <a:endParaRPr b="0" lang="en-US" sz="1200" spc="-1" strike="noStrike">
              <a:latin typeface="Arial"/>
            </a:endParaRPr>
          </a:p>
        </p:txBody>
      </p:sp>
      <p:sp>
        <p:nvSpPr>
          <p:cNvPr id="682"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DFBA964-9297-4EDA-8323-FE3D1FE29D59}" type="slidenum">
              <a:rPr b="0" lang="en-IN"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3" name="PlaceHolder 1"/>
          <p:cNvSpPr>
            <a:spLocks noGrp="1"/>
          </p:cNvSpPr>
          <p:nvPr>
            <p:ph type="sldImg"/>
          </p:nvPr>
        </p:nvSpPr>
        <p:spPr>
          <a:xfrm>
            <a:off x="685800" y="1143000"/>
            <a:ext cx="5485680" cy="3085560"/>
          </a:xfrm>
          <a:prstGeom prst="rect">
            <a:avLst/>
          </a:prstGeom>
        </p:spPr>
      </p:sp>
      <p:sp>
        <p:nvSpPr>
          <p:cNvPr id="684"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it-IT" sz="1200" spc="-1" strike="noStrike">
                <a:solidFill>
                  <a:srgbClr val="000000"/>
                </a:solidFill>
                <a:latin typeface="+mn-lt"/>
                <a:ea typeface="+mn-ea"/>
              </a:rPr>
              <a:t>INTRODUZIONE - Il ramo delle Convolutional Neural Networks è lo stato dell’arte per la risoluzione …</a:t>
            </a:r>
            <a:endParaRPr b="0" lang="en-US" sz="1200" spc="-1" strike="noStrike">
              <a:latin typeface="Arial"/>
            </a:endParaRPr>
          </a:p>
          <a:p>
            <a:pPr marL="216000" indent="-215640">
              <a:lnSpc>
                <a:spcPct val="100000"/>
              </a:lnSpc>
              <a:tabLst>
                <a:tab algn="l" pos="0"/>
              </a:tabLst>
            </a:pPr>
            <a:endParaRPr b="0" lang="en-US" sz="1200" spc="-1" strike="noStrike">
              <a:latin typeface="Arial"/>
            </a:endParaRPr>
          </a:p>
          <a:p>
            <a:pPr marL="216000" indent="-215640">
              <a:lnSpc>
                <a:spcPct val="100000"/>
              </a:lnSpc>
              <a:tabLst>
                <a:tab algn="l" pos="0"/>
              </a:tabLst>
            </a:pPr>
            <a:r>
              <a:rPr b="0" lang="it-IT" sz="2000" spc="-1" strike="noStrike">
                <a:solidFill>
                  <a:srgbClr val="000000"/>
                </a:solidFill>
                <a:latin typeface="+mn-lt"/>
                <a:ea typeface="+mn-ea"/>
              </a:rPr>
              <a:t>MOBILNET - In breve MobilNet ha un’architettura formata…</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it-IT" sz="2000" spc="-1" strike="noStrike">
                <a:solidFill>
                  <a:srgbClr val="000000"/>
                </a:solidFill>
                <a:latin typeface="+mn-lt"/>
                <a:ea typeface="+mn-ea"/>
              </a:rPr>
              <a:t>QUANTIZZAZIONE - IL COMPITO SI È INCENTRATO…</a:t>
            </a:r>
            <a:endParaRPr b="0" lang="en-US" sz="2000" spc="-1" strike="noStrike">
              <a:latin typeface="Arial"/>
            </a:endParaRPr>
          </a:p>
          <a:p>
            <a:pPr marL="216000" indent="-215640">
              <a:lnSpc>
                <a:spcPct val="100000"/>
              </a:lnSpc>
              <a:tabLst>
                <a:tab algn="l" pos="0"/>
              </a:tabLst>
            </a:pPr>
            <a:endParaRPr b="0" lang="en-US" sz="2000" spc="-1" strike="noStrike">
              <a:latin typeface="Arial"/>
            </a:endParaRPr>
          </a:p>
          <a:p>
            <a:pPr marL="216000" indent="-215640">
              <a:lnSpc>
                <a:spcPct val="100000"/>
              </a:lnSpc>
              <a:tabLst>
                <a:tab algn="l" pos="0"/>
              </a:tabLst>
            </a:pPr>
            <a:r>
              <a:rPr b="0" lang="it-IT" sz="1200" spc="-1" strike="noStrike">
                <a:solidFill>
                  <a:srgbClr val="000000"/>
                </a:solidFill>
                <a:latin typeface="+mn-lt"/>
                <a:ea typeface="+mn-ea"/>
              </a:rPr>
              <a:t>RISULTATI - In base al metodo di quantizzazione appena descritto…</a:t>
            </a:r>
            <a:endParaRPr b="0" lang="en-US" sz="1200" spc="-1" strike="noStrike">
              <a:latin typeface="Arial"/>
            </a:endParaRPr>
          </a:p>
          <a:p>
            <a:pPr marL="216000" indent="-215640">
              <a:lnSpc>
                <a:spcPct val="100000"/>
              </a:lnSpc>
              <a:tabLst>
                <a:tab algn="l" pos="0"/>
              </a:tabLst>
            </a:pPr>
            <a:endParaRPr b="0" lang="en-US" sz="1200" spc="-1" strike="noStrike">
              <a:latin typeface="Arial"/>
            </a:endParaRPr>
          </a:p>
          <a:p>
            <a:pPr marL="216000" indent="-215640">
              <a:lnSpc>
                <a:spcPct val="100000"/>
              </a:lnSpc>
              <a:tabLst>
                <a:tab algn="l" pos="0"/>
              </a:tabLst>
            </a:pPr>
            <a:r>
              <a:rPr b="0" lang="it-IT" sz="1200" spc="-1" strike="noStrike">
                <a:solidFill>
                  <a:srgbClr val="000000"/>
                </a:solidFill>
                <a:latin typeface="+mn-lt"/>
                <a:ea typeface="+mn-ea"/>
              </a:rPr>
              <a:t>RIEPILOGO - Riassumendo, è stata realizzata l’implementazione di MobilNet…</a:t>
            </a:r>
            <a:endParaRPr b="0" lang="en-US" sz="1200" spc="-1" strike="noStrike">
              <a:latin typeface="Arial"/>
            </a:endParaRPr>
          </a:p>
        </p:txBody>
      </p:sp>
      <p:sp>
        <p:nvSpPr>
          <p:cNvPr id="685"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D2F848D8-C009-4A75-9AB7-BE1FD13224D2}" type="slidenum">
              <a:rPr b="0" lang="en-IN"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6" name="PlaceHolder 1"/>
          <p:cNvSpPr>
            <a:spLocks noGrp="1"/>
          </p:cNvSpPr>
          <p:nvPr>
            <p:ph type="sldImg"/>
          </p:nvPr>
        </p:nvSpPr>
        <p:spPr>
          <a:xfrm>
            <a:off x="685800" y="1143000"/>
            <a:ext cx="5485680" cy="3085560"/>
          </a:xfrm>
          <a:prstGeom prst="rect">
            <a:avLst/>
          </a:prstGeom>
        </p:spPr>
      </p:sp>
      <p:sp>
        <p:nvSpPr>
          <p:cNvPr id="687" name="PlaceHolder 2"/>
          <p:cNvSpPr>
            <a:spLocks noGrp="1"/>
          </p:cNvSpPr>
          <p:nvPr>
            <p:ph type="body"/>
          </p:nvPr>
        </p:nvSpPr>
        <p:spPr>
          <a:xfrm>
            <a:off x="685800" y="4400640"/>
            <a:ext cx="5485680" cy="3599640"/>
          </a:xfrm>
          <a:prstGeom prst="rect">
            <a:avLst/>
          </a:prstGeom>
        </p:spPr>
        <p:txBody>
          <a:bodyPr lIns="0" rIns="0" tIns="0" bIns="0">
            <a:noAutofit/>
          </a:bodyPr>
          <a:p>
            <a:pPr marL="216000" indent="-216000" algn="just">
              <a:lnSpc>
                <a:spcPct val="100000"/>
              </a:lnSpc>
              <a:tabLst>
                <a:tab algn="l" pos="0"/>
              </a:tabLst>
            </a:pPr>
            <a:r>
              <a:rPr b="0" lang="it-IT" sz="1200" spc="-1" strike="noStrike">
                <a:solidFill>
                  <a:srgbClr val="000000"/>
                </a:solidFill>
                <a:latin typeface="+mn-lt"/>
                <a:ea typeface="+mn-ea"/>
              </a:rPr>
              <a:t>Il ramo delle Convolutional Neural Networks è lo stato dell’arte per la risoluzione di alcuni problemi come l’identificazione di immagini e fa parte di una famiglia più ampia di metodi di apprendimento, in grado di automatizzare il processo di creazione di un modello computazionale.</a:t>
            </a:r>
            <a:endParaRPr b="0" lang="en-US" sz="1200" spc="-1" strike="noStrike">
              <a:latin typeface="Arial"/>
            </a:endParaRPr>
          </a:p>
          <a:p>
            <a:pPr marL="216000" indent="-216000" algn="just">
              <a:lnSpc>
                <a:spcPct val="100000"/>
              </a:lnSpc>
              <a:tabLst>
                <a:tab algn="l" pos="0"/>
              </a:tabLst>
            </a:pPr>
            <a:endParaRPr b="0" lang="en-US" sz="1200" spc="-1" strike="noStrike">
              <a:latin typeface="Arial"/>
            </a:endParaRPr>
          </a:p>
          <a:p>
            <a:pPr marL="216000" indent="-216000" algn="just">
              <a:lnSpc>
                <a:spcPct val="100000"/>
              </a:lnSpc>
              <a:tabLst>
                <a:tab algn="l" pos="0"/>
              </a:tabLst>
            </a:pPr>
            <a:r>
              <a:rPr b="0" lang="it-IT" sz="1200" spc="-1" strike="noStrike">
                <a:solidFill>
                  <a:srgbClr val="000000"/>
                </a:solidFill>
                <a:latin typeface="+mn-lt"/>
                <a:ea typeface="+mn-ea"/>
              </a:rPr>
              <a:t>Parallelamente, da pochi anni a questa parte il trend dell’</a:t>
            </a:r>
            <a:r>
              <a:rPr b="0" i="1" lang="it-IT" sz="1200" spc="-1" strike="noStrike">
                <a:solidFill>
                  <a:srgbClr val="000000"/>
                </a:solidFill>
                <a:latin typeface="+mn-lt"/>
                <a:ea typeface="+mn-ea"/>
              </a:rPr>
              <a:t>Internet of Things</a:t>
            </a:r>
            <a:r>
              <a:rPr b="0" lang="it-IT" sz="1200" spc="-1" strike="noStrike">
                <a:solidFill>
                  <a:srgbClr val="000000"/>
                </a:solidFill>
                <a:latin typeface="+mn-lt"/>
                <a:ea typeface="+mn-ea"/>
              </a:rPr>
              <a:t> ha subito una crescita esponenziale, il quale vede protagonisti oggetti fisici che sono in grado di comunicare e interagire fra loro. Tali oggetti contengono al loro interno dei dispositivi capaci SOLO di immagazzinare dati che verranno trasferiti in dei cluster. Lo step successivo sarà quello di integrare queste reti convoluzionali con dei microcontrollori favorendo il calcolo in loco. </a:t>
            </a:r>
            <a:endParaRPr b="0" lang="en-US" sz="1200" spc="-1" strike="noStrike">
              <a:latin typeface="Arial"/>
            </a:endParaRPr>
          </a:p>
          <a:p>
            <a:pPr marL="216000" indent="-216000" algn="just">
              <a:lnSpc>
                <a:spcPct val="100000"/>
              </a:lnSpc>
              <a:tabLst>
                <a:tab algn="l" pos="0"/>
              </a:tabLst>
            </a:pPr>
            <a:endParaRPr b="0" lang="en-US" sz="1200" spc="-1" strike="noStrike">
              <a:latin typeface="Arial"/>
            </a:endParaRPr>
          </a:p>
          <a:p>
            <a:pPr marL="216000" indent="-216000" algn="just">
              <a:lnSpc>
                <a:spcPct val="100000"/>
              </a:lnSpc>
              <a:tabLst>
                <a:tab algn="l" pos="0"/>
              </a:tabLst>
            </a:pPr>
            <a:r>
              <a:rPr b="0" lang="it-IT" sz="1200" spc="-1" strike="noStrike">
                <a:solidFill>
                  <a:srgbClr val="000000"/>
                </a:solidFill>
                <a:latin typeface="+mn-lt"/>
                <a:ea typeface="+mn-ea"/>
              </a:rPr>
              <a:t>L’esigenza è quindi quella di sviluppare delle reti snelle e degli algoritmi efficienti tali da avere un basso impatto sulla computazione. </a:t>
            </a:r>
            <a:endParaRPr b="0" lang="en-US" sz="1200" spc="-1" strike="noStrike">
              <a:latin typeface="Arial"/>
            </a:endParaRPr>
          </a:p>
          <a:p>
            <a:pPr marL="216000" indent="-216000" algn="just">
              <a:lnSpc>
                <a:spcPct val="100000"/>
              </a:lnSpc>
              <a:tabLst>
                <a:tab algn="l" pos="0"/>
              </a:tabLst>
            </a:pPr>
            <a:endParaRPr b="0" lang="en-US" sz="1200" spc="-1" strike="noStrike">
              <a:latin typeface="Arial"/>
            </a:endParaRPr>
          </a:p>
          <a:p>
            <a:pPr marL="216000" indent="-216000" algn="just">
              <a:lnSpc>
                <a:spcPct val="100000"/>
              </a:lnSpc>
              <a:tabLst>
                <a:tab algn="l" pos="0"/>
              </a:tabLst>
            </a:pPr>
            <a:r>
              <a:rPr b="0" lang="it-IT" sz="2000" spc="-1" strike="noStrike">
                <a:solidFill>
                  <a:srgbClr val="000000"/>
                </a:solidFill>
                <a:latin typeface="+mn-lt"/>
                <a:ea typeface="+mn-ea"/>
              </a:rPr>
              <a:t>MobilNet rispecchia a fondo queste caratteristiche. Infatti, a differenza di altre Reti già note nel campo, permette di avere un’accuratezza elevata con il giusto trade-off tra numero di parametri e operazioni coinvolte, rendendola adatta all’implementazione nei sistemi embedded.</a:t>
            </a:r>
            <a:endParaRPr b="0" lang="en-US" sz="2000" spc="-1" strike="noStrike">
              <a:latin typeface="Arial"/>
            </a:endParaRPr>
          </a:p>
          <a:p>
            <a:pPr marL="216000" indent="-216000" algn="just">
              <a:lnSpc>
                <a:spcPct val="100000"/>
              </a:lnSpc>
              <a:tabLst>
                <a:tab algn="l" pos="0"/>
              </a:tabLst>
            </a:pPr>
            <a:endParaRPr b="0" lang="en-US" sz="2000" spc="-1" strike="noStrike">
              <a:latin typeface="Arial"/>
            </a:endParaRPr>
          </a:p>
          <a:p>
            <a:pPr marL="216000" indent="-216000" algn="just">
              <a:lnSpc>
                <a:spcPct val="100000"/>
              </a:lnSpc>
              <a:tabLst>
                <a:tab algn="l" pos="0"/>
              </a:tabLst>
            </a:pPr>
            <a:r>
              <a:rPr b="0" lang="it-IT" sz="2000" spc="-1" strike="noStrike">
                <a:solidFill>
                  <a:srgbClr val="000000"/>
                </a:solidFill>
                <a:latin typeface="+mn-lt"/>
                <a:ea typeface="+mn-ea"/>
              </a:rPr>
              <a:t>Per affrontare il problema sull’efficienza dell’implementazione …..</a:t>
            </a:r>
            <a:endParaRPr b="0" lang="en-US" sz="2000" spc="-1" strike="noStrike">
              <a:latin typeface="Arial"/>
            </a:endParaRPr>
          </a:p>
        </p:txBody>
      </p:sp>
      <p:sp>
        <p:nvSpPr>
          <p:cNvPr id="688"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38A782F-0160-485B-B601-2E0D5EE0A030}" type="slidenum">
              <a:rPr b="0" lang="it-IT" sz="1200" spc="-1" strike="noStrike">
                <a:latin typeface="Times New Roman"/>
              </a:rPr>
              <a:t>&lt;number&gt;</a:t>
            </a:fld>
            <a:endParaRPr b="0" lang="en-US" sz="12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9" name="PlaceHolder 1"/>
          <p:cNvSpPr>
            <a:spLocks noGrp="1"/>
          </p:cNvSpPr>
          <p:nvPr>
            <p:ph type="sldImg"/>
          </p:nvPr>
        </p:nvSpPr>
        <p:spPr>
          <a:xfrm>
            <a:off x="685800" y="1143000"/>
            <a:ext cx="5485680" cy="3085560"/>
          </a:xfrm>
          <a:prstGeom prst="rect">
            <a:avLst/>
          </a:prstGeom>
        </p:spPr>
      </p:sp>
      <p:sp>
        <p:nvSpPr>
          <p:cNvPr id="690"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gn="just">
              <a:lnSpc>
                <a:spcPct val="100000"/>
              </a:lnSpc>
              <a:tabLst>
                <a:tab algn="l" pos="0"/>
              </a:tabLst>
            </a:pPr>
            <a:r>
              <a:rPr b="0" lang="it-IT" sz="2000" spc="-1" strike="noStrike">
                <a:latin typeface="Arial"/>
              </a:rPr>
              <a:t>Per affrontare il problema sull’efficienza dell’implementazione su sistemi a risorse limitate, ARM KEIL ha rilasciato delle librerie open-source, tra cui CMSIS-NN che contengono delle funzioni primitive ottimizzate per l’utilizzo delle Neural Networks nel microcontrollore adottato.</a:t>
            </a:r>
            <a:endParaRPr b="0" lang="en-US" sz="2000" spc="-1" strike="noStrike">
              <a:latin typeface="Arial"/>
            </a:endParaRPr>
          </a:p>
          <a:p>
            <a:pPr marL="216000" indent="-215640" algn="just">
              <a:lnSpc>
                <a:spcPct val="100000"/>
              </a:lnSpc>
              <a:tabLst>
                <a:tab algn="l" pos="0"/>
              </a:tabLst>
            </a:pPr>
            <a:endParaRPr b="0" lang="en-US" sz="2000" spc="-1" strike="noStrike">
              <a:latin typeface="Arial"/>
            </a:endParaRPr>
          </a:p>
          <a:p>
            <a:pPr marL="216000" indent="-215640" algn="just">
              <a:lnSpc>
                <a:spcPct val="100000"/>
              </a:lnSpc>
              <a:tabLst>
                <a:tab algn="l" pos="0"/>
              </a:tabLst>
            </a:pPr>
            <a:r>
              <a:rPr b="0" lang="it-IT" sz="2000" spc="-1" strike="noStrike">
                <a:latin typeface="Arial"/>
              </a:rPr>
              <a:t>(L’applicazione di MobilNet è attuabile mediante l’uso di una libreria, la CMSIS-NN, che permette </a:t>
            </a:r>
            <a:r>
              <a:rPr b="0" lang="it-IT" sz="1200" spc="-1" strike="noStrike">
                <a:solidFill>
                  <a:srgbClr val="000000"/>
                </a:solidFill>
                <a:latin typeface="+mn-lt"/>
                <a:ea typeface="+mn-ea"/>
              </a:rPr>
              <a:t>di interfacciarsi al chip Cortex-M7 </a:t>
            </a:r>
            <a:r>
              <a:rPr b="0" lang="it-IT" sz="2000" spc="-1" strike="noStrike">
                <a:solidFill>
                  <a:srgbClr val="000000"/>
                </a:solidFill>
                <a:latin typeface="+mn-lt"/>
                <a:ea typeface="+mn-ea"/>
              </a:rPr>
              <a:t>fornendo funzioni ottimizzate per l’utilizzo delle Neural Networks nel microcontrollore adottato.)</a:t>
            </a:r>
            <a:endParaRPr b="0" lang="en-US" sz="2000" spc="-1" strike="noStrike">
              <a:latin typeface="Arial"/>
            </a:endParaRPr>
          </a:p>
          <a:p>
            <a:pPr marL="216000" indent="-215640" algn="just">
              <a:lnSpc>
                <a:spcPct val="100000"/>
              </a:lnSpc>
              <a:tabLst>
                <a:tab algn="l" pos="0"/>
              </a:tabLst>
            </a:pPr>
            <a:endParaRPr b="0" lang="en-US" sz="2000" spc="-1" strike="noStrike">
              <a:latin typeface="Arial"/>
            </a:endParaRPr>
          </a:p>
          <a:p>
            <a:pPr marL="216000" indent="-215640" algn="just">
              <a:lnSpc>
                <a:spcPct val="100000"/>
              </a:lnSpc>
              <a:tabLst>
                <a:tab algn="l" pos="0"/>
              </a:tabLst>
            </a:pPr>
            <a:r>
              <a:rPr b="0" lang="it-IT" sz="1200" spc="-1" strike="noStrike">
                <a:solidFill>
                  <a:srgbClr val="000000"/>
                </a:solidFill>
                <a:latin typeface="+mn-lt"/>
                <a:ea typeface="+mn-ea"/>
              </a:rPr>
              <a:t>Time: 1’10’’</a:t>
            </a:r>
            <a:endParaRPr b="0" lang="en-US" sz="1200" spc="-1" strike="noStrike">
              <a:latin typeface="Arial"/>
            </a:endParaRPr>
          </a:p>
          <a:p>
            <a:pPr marL="216000" indent="-215640" algn="just">
              <a:lnSpc>
                <a:spcPct val="100000"/>
              </a:lnSpc>
              <a:tabLst>
                <a:tab algn="l" pos="0"/>
              </a:tabLst>
            </a:pPr>
            <a:r>
              <a:rPr b="0" lang="it-IT" sz="1200" spc="-1" strike="noStrike">
                <a:solidFill>
                  <a:srgbClr val="000000"/>
                </a:solidFill>
                <a:latin typeface="+mn-lt"/>
                <a:ea typeface="+mn-ea"/>
              </a:rPr>
              <a:t>2’15’’</a:t>
            </a:r>
            <a:endParaRPr b="0" lang="en-US" sz="1200" spc="-1" strike="noStrike">
              <a:latin typeface="Arial"/>
            </a:endParaRPr>
          </a:p>
          <a:p>
            <a:pPr marL="216000" indent="-215640" algn="just">
              <a:lnSpc>
                <a:spcPct val="100000"/>
              </a:lnSpc>
              <a:tabLst>
                <a:tab algn="l" pos="0"/>
              </a:tabLst>
            </a:pPr>
            <a:endParaRPr b="0" lang="en-US" sz="1200" spc="-1" strike="noStrike">
              <a:latin typeface="Arial"/>
            </a:endParaRPr>
          </a:p>
        </p:txBody>
      </p:sp>
      <p:sp>
        <p:nvSpPr>
          <p:cNvPr id="691"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37CD49E-3080-4CAE-BE0E-B104BC48D1CA}" type="slidenum">
              <a:rPr b="0" lang="it-IT" sz="1200" spc="-1" strike="noStrike">
                <a:latin typeface="Times New Roman"/>
              </a:rPr>
              <a:t>&lt;number&gt;</a:t>
            </a:fld>
            <a:endParaRPr b="0" lang="en-US" sz="12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2" name="PlaceHolder 1"/>
          <p:cNvSpPr>
            <a:spLocks noGrp="1"/>
          </p:cNvSpPr>
          <p:nvPr>
            <p:ph type="sldImg"/>
          </p:nvPr>
        </p:nvSpPr>
        <p:spPr>
          <a:xfrm>
            <a:off x="685800" y="1143000"/>
            <a:ext cx="5485680" cy="3085560"/>
          </a:xfrm>
          <a:prstGeom prst="rect">
            <a:avLst/>
          </a:prstGeom>
        </p:spPr>
      </p:sp>
      <p:sp>
        <p:nvSpPr>
          <p:cNvPr id="693" name="PlaceHolder 2"/>
          <p:cNvSpPr>
            <a:spLocks noGrp="1"/>
          </p:cNvSpPr>
          <p:nvPr>
            <p:ph type="body"/>
          </p:nvPr>
        </p:nvSpPr>
        <p:spPr>
          <a:xfrm>
            <a:off x="685800" y="4400640"/>
            <a:ext cx="5485680" cy="3599640"/>
          </a:xfrm>
          <a:prstGeom prst="rect">
            <a:avLst/>
          </a:prstGeom>
        </p:spPr>
        <p:txBody>
          <a:bodyPr lIns="0" rIns="0" tIns="0" bIns="0">
            <a:noAutofit/>
          </a:bodyPr>
          <a:p>
            <a:pPr marL="216000" indent="-216000" algn="just">
              <a:lnSpc>
                <a:spcPct val="100000"/>
              </a:lnSpc>
              <a:tabLst>
                <a:tab algn="l" pos="0"/>
              </a:tabLst>
            </a:pPr>
            <a:r>
              <a:rPr b="0" lang="it-IT" sz="1200" spc="-1" strike="noStrike">
                <a:solidFill>
                  <a:srgbClr val="000000"/>
                </a:solidFill>
                <a:latin typeface="+mn-lt"/>
                <a:ea typeface="+mn-ea"/>
              </a:rPr>
              <a:t>2’15’’</a:t>
            </a:r>
            <a:endParaRPr b="0" lang="en-US" sz="1200" spc="-1" strike="noStrike">
              <a:latin typeface="Arial"/>
            </a:endParaRPr>
          </a:p>
          <a:p>
            <a:pPr marL="216000" indent="-216000" algn="just">
              <a:lnSpc>
                <a:spcPct val="100000"/>
              </a:lnSpc>
              <a:tabLst>
                <a:tab algn="l" pos="0"/>
              </a:tabLst>
            </a:pPr>
            <a:endParaRPr b="0" lang="en-US" sz="1200" spc="-1" strike="noStrike">
              <a:latin typeface="Arial"/>
            </a:endParaRPr>
          </a:p>
          <a:p>
            <a:pPr marL="216000" indent="-216000" algn="just">
              <a:lnSpc>
                <a:spcPct val="100000"/>
              </a:lnSpc>
              <a:tabLst>
                <a:tab algn="l" pos="0"/>
              </a:tabLst>
            </a:pPr>
            <a:r>
              <a:rPr b="0" lang="it-IT" sz="2000" spc="-1" strike="noStrike">
                <a:solidFill>
                  <a:srgbClr val="000000"/>
                </a:solidFill>
                <a:latin typeface="+mn-lt"/>
                <a:ea typeface="+mn-ea"/>
              </a:rPr>
              <a:t>In breve MobilNet ha un’architettura formata COMPLESSIVAMENTE da 30 Layers di cui 27 convoluzioni e 3 Classificazioni, per un totale di 4.2 Milioni di Parametri ESCLUSI i Bias.</a:t>
            </a:r>
            <a:endParaRPr b="0" lang="en-US" sz="2000" spc="-1" strike="noStrike">
              <a:latin typeface="Arial"/>
            </a:endParaRPr>
          </a:p>
          <a:p>
            <a:pPr marL="216000" indent="-216000" algn="just">
              <a:lnSpc>
                <a:spcPct val="100000"/>
              </a:lnSpc>
              <a:tabLst>
                <a:tab algn="l" pos="0"/>
              </a:tabLst>
            </a:pPr>
            <a:endParaRPr b="0" lang="en-US" sz="2000" spc="-1" strike="noStrike">
              <a:latin typeface="Arial"/>
            </a:endParaRPr>
          </a:p>
          <a:p>
            <a:pPr marL="216000" indent="-216000" algn="just">
              <a:lnSpc>
                <a:spcPct val="100000"/>
              </a:lnSpc>
              <a:tabLst>
                <a:tab algn="l" pos="0"/>
              </a:tabLst>
            </a:pPr>
            <a:r>
              <a:rPr b="0" lang="it-IT" sz="2000" spc="-1" strike="noStrike">
                <a:solidFill>
                  <a:srgbClr val="000000"/>
                </a:solidFill>
                <a:latin typeface="+mn-lt"/>
                <a:ea typeface="+mn-ea"/>
              </a:rPr>
              <a:t>In particolare le convoluzioni, meno che la prima, la quale permette di esplorare le feature dell’immagine, sono raccolte a gruppi di due formando quella che è nota come DEPTHWISE SEPARABLE CONVOLUTION. Essa è costituita dalla Depthwise convolution, che effettua la convoluzione di pixel adiacenti, lasciando invariati i canali di ingresso e dalla Pointwise convolution, che effettua la convoluzione dei pixel corrispondenti alla profondità, lasciando invariati i pixel d’ ingresso di altezza e larghezza.</a:t>
            </a:r>
            <a:endParaRPr b="0" lang="en-US" sz="2000" spc="-1" strike="noStrike">
              <a:latin typeface="Arial"/>
            </a:endParaRPr>
          </a:p>
          <a:p>
            <a:pPr marL="216000" indent="-216000" algn="just">
              <a:lnSpc>
                <a:spcPct val="100000"/>
              </a:lnSpc>
              <a:tabLst>
                <a:tab algn="l" pos="0"/>
              </a:tabLst>
            </a:pPr>
            <a:endParaRPr b="0" lang="en-US" sz="2000" spc="-1" strike="noStrike">
              <a:latin typeface="Arial"/>
            </a:endParaRPr>
          </a:p>
          <a:p>
            <a:pPr marL="216000" indent="-216000" algn="just">
              <a:lnSpc>
                <a:spcPct val="100000"/>
              </a:lnSpc>
              <a:tabLst>
                <a:tab algn="l" pos="0"/>
              </a:tabLst>
            </a:pPr>
            <a:r>
              <a:rPr b="0" lang="it-IT" sz="2000" spc="-1" strike="noStrike">
                <a:solidFill>
                  <a:srgbClr val="000000"/>
                </a:solidFill>
                <a:latin typeface="+mn-lt"/>
                <a:ea typeface="+mn-ea"/>
              </a:rPr>
              <a:t>La caratteristica rilevante di questa rete, oltre all’algoritmo di convoluzione appena descritto, è quello di disporre di 2 PARAMETRI DI FORMA in grado di snellire la stessa sia dal punto di vista dei canali, width multiplier, sia dal punto di vista della risoluzione, resolution multiplier, RIDUCENDO COSÌ FINO A 4 VOLTE i parametri e le operazioni necessarie alla computazione.</a:t>
            </a:r>
            <a:endParaRPr b="0" lang="en-US" sz="2000" spc="-1" strike="noStrike">
              <a:latin typeface="Arial"/>
            </a:endParaRPr>
          </a:p>
        </p:txBody>
      </p:sp>
      <p:sp>
        <p:nvSpPr>
          <p:cNvPr id="694"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13E6BAA-945A-4BFD-9278-17BB6B0E0064}" type="slidenum">
              <a:rPr b="0" lang="it-IT" sz="1200" spc="-1" strike="noStrike">
                <a:latin typeface="Times New Roman"/>
              </a:rPr>
              <a:t>&lt;number&gt;</a:t>
            </a:fld>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7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7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8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8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8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8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8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4"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6"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9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1"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0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3"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5"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16"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2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21"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3"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24"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25"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26"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27"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28"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4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4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4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5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5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5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5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6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6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6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6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7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7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0"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2"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8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7"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9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9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9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95"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9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99"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1"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02"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0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0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07"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9"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10"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11"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12"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13"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14"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2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2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2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2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3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3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3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3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3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3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4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4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4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4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4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4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4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4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5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5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5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5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5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5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5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6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6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7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7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7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8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8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8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8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8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8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8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9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9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9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9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9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9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9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9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9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0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0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0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1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1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1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1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1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1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32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2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2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2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2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2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2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3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3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3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3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3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3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3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3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4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4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4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4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Line 1"/>
          <p:cNvSpPr/>
          <p:nvPr/>
        </p:nvSpPr>
        <p:spPr>
          <a:xfrm flipV="1">
            <a:off x="761760" y="826200"/>
            <a:ext cx="0" cy="914400"/>
          </a:xfrm>
          <a:prstGeom prst="line">
            <a:avLst/>
          </a:prstGeom>
          <a:ln w="19080">
            <a:solidFill>
              <a:schemeClr val="accent1"/>
            </a:solidFill>
            <a:round/>
          </a:ln>
        </p:spPr>
        <p:style>
          <a:lnRef idx="1">
            <a:schemeClr val="accent1"/>
          </a:lnRef>
          <a:fillRef idx="0">
            <a:schemeClr val="accent1"/>
          </a:fillRef>
          <a:effectRef idx="0">
            <a:schemeClr val="accent1"/>
          </a:effectRef>
          <a:fontRef idx="minor"/>
        </p:style>
      </p:sp>
      <p:sp>
        <p:nvSpPr>
          <p:cNvPr id="1" name="CustomShape 2" hidden="1"/>
          <p:cNvSpPr/>
          <p:nvPr/>
        </p:nvSpPr>
        <p:spPr>
          <a:xfrm>
            <a:off x="11793600" y="0"/>
            <a:ext cx="35208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 name="CustomShape 3" hidden="1"/>
          <p:cNvSpPr/>
          <p:nvPr/>
        </p:nvSpPr>
        <p:spPr>
          <a:xfrm>
            <a:off x="11844720" y="6249960"/>
            <a:ext cx="229680" cy="459720"/>
          </a:xfrm>
          <a:prstGeom prst="roundRect">
            <a:avLst>
              <a:gd name="adj" fmla="val 7366"/>
            </a:avLst>
          </a:prstGeom>
          <a:solidFill>
            <a:schemeClr val="accent1"/>
          </a:solidFill>
          <a:ln w="3240">
            <a:noFill/>
          </a:ln>
        </p:spPr>
        <p:style>
          <a:lnRef idx="2">
            <a:schemeClr val="accent1">
              <a:shade val="50000"/>
            </a:schemeClr>
          </a:lnRef>
          <a:fillRef idx="1">
            <a:schemeClr val="accent1"/>
          </a:fillRef>
          <a:effectRef idx="0">
            <a:schemeClr val="accent1"/>
          </a:effectRef>
          <a:fontRef idx="minor"/>
        </p:style>
      </p:sp>
      <p:sp>
        <p:nvSpPr>
          <p:cNvPr id="3" name="CustomShape 4" hidden="1"/>
          <p:cNvSpPr/>
          <p:nvPr/>
        </p:nvSpPr>
        <p:spPr>
          <a:xfrm rot="5400000">
            <a:off x="8740800" y="3405600"/>
            <a:ext cx="6857280" cy="4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 name="CustomShape 5" hidden="1"/>
          <p:cNvSpPr/>
          <p:nvPr/>
        </p:nvSpPr>
        <p:spPr>
          <a:xfrm rot="5400000">
            <a:off x="8695080" y="3405600"/>
            <a:ext cx="6857280" cy="45000"/>
          </a:xfrm>
          <a:prstGeom prst="rect">
            <a:avLst/>
          </a:prstGeom>
          <a:gradFill rotWithShape="0">
            <a:gsLst>
              <a:gs pos="0">
                <a:srgbClr val="f2f2f2">
                  <a:alpha val="0"/>
                </a:srgbClr>
              </a:gs>
              <a:gs pos="100000">
                <a:srgbClr val="a6a6a6"/>
              </a:gs>
            </a:gsLst>
            <a:lin ang="0"/>
          </a:gradFill>
          <a:ln>
            <a:noFill/>
          </a:ln>
        </p:spPr>
        <p:style>
          <a:lnRef idx="2">
            <a:schemeClr val="accent1">
              <a:shade val="50000"/>
            </a:schemeClr>
          </a:lnRef>
          <a:fillRef idx="1">
            <a:schemeClr val="accent1"/>
          </a:fillRef>
          <a:effectRef idx="0">
            <a:schemeClr val="accent1"/>
          </a:effectRef>
          <a:fontRef idx="minor"/>
        </p:style>
      </p:sp>
      <p:sp>
        <p:nvSpPr>
          <p:cNvPr id="5" name="PlaceHolder 6"/>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6" name="PlaceHolder 7"/>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 name="Line 1"/>
          <p:cNvSpPr/>
          <p:nvPr/>
        </p:nvSpPr>
        <p:spPr>
          <a:xfrm flipV="1">
            <a:off x="761760" y="826200"/>
            <a:ext cx="0" cy="914400"/>
          </a:xfrm>
          <a:prstGeom prst="line">
            <a:avLst/>
          </a:prstGeom>
          <a:ln w="19080">
            <a:solidFill>
              <a:schemeClr val="accent1"/>
            </a:solidFill>
            <a:round/>
          </a:ln>
        </p:spPr>
        <p:style>
          <a:lnRef idx="1">
            <a:schemeClr val="accent1"/>
          </a:lnRef>
          <a:fillRef idx="0">
            <a:schemeClr val="accent1"/>
          </a:fillRef>
          <a:effectRef idx="0">
            <a:schemeClr val="accent1"/>
          </a:effectRef>
          <a:fontRef idx="minor"/>
        </p:style>
      </p:sp>
      <p:sp>
        <p:nvSpPr>
          <p:cNvPr id="44" name="CustomShape 2" hidden="1"/>
          <p:cNvSpPr/>
          <p:nvPr/>
        </p:nvSpPr>
        <p:spPr>
          <a:xfrm>
            <a:off x="11793600" y="0"/>
            <a:ext cx="35208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5" name="CustomShape 3" hidden="1"/>
          <p:cNvSpPr/>
          <p:nvPr/>
        </p:nvSpPr>
        <p:spPr>
          <a:xfrm>
            <a:off x="11844720" y="6249960"/>
            <a:ext cx="229680" cy="459720"/>
          </a:xfrm>
          <a:prstGeom prst="roundRect">
            <a:avLst>
              <a:gd name="adj" fmla="val 7366"/>
            </a:avLst>
          </a:prstGeom>
          <a:solidFill>
            <a:schemeClr val="accent1"/>
          </a:solidFill>
          <a:ln w="3240">
            <a:noFill/>
          </a:ln>
        </p:spPr>
        <p:style>
          <a:lnRef idx="2">
            <a:schemeClr val="accent1">
              <a:shade val="50000"/>
            </a:schemeClr>
          </a:lnRef>
          <a:fillRef idx="1">
            <a:schemeClr val="accent1"/>
          </a:fillRef>
          <a:effectRef idx="0">
            <a:schemeClr val="accent1"/>
          </a:effectRef>
          <a:fontRef idx="minor"/>
        </p:style>
      </p:sp>
      <p:sp>
        <p:nvSpPr>
          <p:cNvPr id="46" name="CustomShape 4" hidden="1"/>
          <p:cNvSpPr/>
          <p:nvPr/>
        </p:nvSpPr>
        <p:spPr>
          <a:xfrm rot="5400000">
            <a:off x="8740800" y="3405600"/>
            <a:ext cx="6857280" cy="4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7" name="CustomShape 5" hidden="1"/>
          <p:cNvSpPr/>
          <p:nvPr/>
        </p:nvSpPr>
        <p:spPr>
          <a:xfrm rot="5400000">
            <a:off x="8695080" y="3405600"/>
            <a:ext cx="6857280" cy="45000"/>
          </a:xfrm>
          <a:prstGeom prst="rect">
            <a:avLst/>
          </a:prstGeom>
          <a:gradFill rotWithShape="0">
            <a:gsLst>
              <a:gs pos="0">
                <a:srgbClr val="f2f2f2">
                  <a:alpha val="0"/>
                </a:srgbClr>
              </a:gs>
              <a:gs pos="100000">
                <a:srgbClr val="a6a6a6"/>
              </a:gs>
            </a:gsLst>
            <a:lin ang="0"/>
          </a:gradFill>
          <a:ln>
            <a:noFill/>
          </a:ln>
        </p:spPr>
        <p:style>
          <a:lnRef idx="2">
            <a:schemeClr val="accent1">
              <a:shade val="50000"/>
            </a:schemeClr>
          </a:lnRef>
          <a:fillRef idx="1">
            <a:schemeClr val="accent1"/>
          </a:fillRef>
          <a:effectRef idx="0">
            <a:schemeClr val="accent1"/>
          </a:effectRef>
          <a:fontRef idx="minor"/>
        </p:style>
      </p:sp>
      <p:sp>
        <p:nvSpPr>
          <p:cNvPr id="48" name="PlaceHolder 6"/>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9" name="PlaceHolder 7"/>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6" name="Line 1"/>
          <p:cNvSpPr/>
          <p:nvPr/>
        </p:nvSpPr>
        <p:spPr>
          <a:xfrm flipV="1">
            <a:off x="761760" y="826200"/>
            <a:ext cx="0" cy="914400"/>
          </a:xfrm>
          <a:prstGeom prst="line">
            <a:avLst/>
          </a:prstGeom>
          <a:ln w="19080">
            <a:solidFill>
              <a:schemeClr val="accent1"/>
            </a:solidFill>
            <a:round/>
          </a:ln>
        </p:spPr>
        <p:style>
          <a:lnRef idx="1">
            <a:schemeClr val="accent1"/>
          </a:lnRef>
          <a:fillRef idx="0">
            <a:schemeClr val="accent1"/>
          </a:fillRef>
          <a:effectRef idx="0">
            <a:schemeClr val="accent1"/>
          </a:effectRef>
          <a:fontRef idx="minor"/>
        </p:style>
      </p:sp>
      <p:sp>
        <p:nvSpPr>
          <p:cNvPr id="87" name="CustomShape 2"/>
          <p:cNvSpPr/>
          <p:nvPr/>
        </p:nvSpPr>
        <p:spPr>
          <a:xfrm>
            <a:off x="11793600" y="0"/>
            <a:ext cx="35208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88" name="CustomShape 3"/>
          <p:cNvSpPr/>
          <p:nvPr/>
        </p:nvSpPr>
        <p:spPr>
          <a:xfrm>
            <a:off x="11844720" y="6249960"/>
            <a:ext cx="229680" cy="459720"/>
          </a:xfrm>
          <a:prstGeom prst="roundRect">
            <a:avLst>
              <a:gd name="adj" fmla="val 7366"/>
            </a:avLst>
          </a:prstGeom>
          <a:solidFill>
            <a:schemeClr val="accent1"/>
          </a:solidFill>
          <a:ln w="3240">
            <a:noFill/>
          </a:ln>
        </p:spPr>
        <p:style>
          <a:lnRef idx="2">
            <a:schemeClr val="accent1">
              <a:shade val="50000"/>
            </a:schemeClr>
          </a:lnRef>
          <a:fillRef idx="1">
            <a:schemeClr val="accent1"/>
          </a:fillRef>
          <a:effectRef idx="0">
            <a:schemeClr val="accent1"/>
          </a:effectRef>
          <a:fontRef idx="minor"/>
        </p:style>
      </p:sp>
      <p:sp>
        <p:nvSpPr>
          <p:cNvPr id="89" name="CustomShape 4"/>
          <p:cNvSpPr/>
          <p:nvPr/>
        </p:nvSpPr>
        <p:spPr>
          <a:xfrm rot="5400000">
            <a:off x="8740800" y="3405600"/>
            <a:ext cx="6857280" cy="4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90" name="CustomShape 5"/>
          <p:cNvSpPr/>
          <p:nvPr/>
        </p:nvSpPr>
        <p:spPr>
          <a:xfrm rot="5400000">
            <a:off x="8695080" y="3405600"/>
            <a:ext cx="6857280" cy="45000"/>
          </a:xfrm>
          <a:prstGeom prst="rect">
            <a:avLst/>
          </a:prstGeom>
          <a:gradFill rotWithShape="0">
            <a:gsLst>
              <a:gs pos="0">
                <a:srgbClr val="f2f2f2">
                  <a:alpha val="0"/>
                </a:srgbClr>
              </a:gs>
              <a:gs pos="100000">
                <a:srgbClr val="a6a6a6"/>
              </a:gs>
            </a:gsLst>
            <a:lin ang="0"/>
          </a:gradFill>
          <a:ln>
            <a:noFill/>
          </a:ln>
        </p:spPr>
        <p:style>
          <a:lnRef idx="2">
            <a:schemeClr val="accent1">
              <a:shade val="50000"/>
            </a:schemeClr>
          </a:lnRef>
          <a:fillRef idx="1">
            <a:schemeClr val="accent1"/>
          </a:fillRef>
          <a:effectRef idx="0">
            <a:schemeClr val="accent1"/>
          </a:effectRef>
          <a:fontRef idx="minor"/>
        </p:style>
      </p:sp>
      <p:sp>
        <p:nvSpPr>
          <p:cNvPr id="91" name="PlaceHolder 6"/>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92" name="PlaceHolder 7"/>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9" name="Line 1"/>
          <p:cNvSpPr/>
          <p:nvPr/>
        </p:nvSpPr>
        <p:spPr>
          <a:xfrm flipV="1">
            <a:off x="761760" y="826200"/>
            <a:ext cx="0" cy="914400"/>
          </a:xfrm>
          <a:prstGeom prst="line">
            <a:avLst/>
          </a:prstGeom>
          <a:ln w="19080">
            <a:solidFill>
              <a:schemeClr val="accent1"/>
            </a:solidFill>
            <a:round/>
          </a:ln>
        </p:spPr>
        <p:style>
          <a:lnRef idx="1">
            <a:schemeClr val="accent1"/>
          </a:lnRef>
          <a:fillRef idx="0">
            <a:schemeClr val="accent1"/>
          </a:fillRef>
          <a:effectRef idx="0">
            <a:schemeClr val="accent1"/>
          </a:effectRef>
          <a:fontRef idx="minor"/>
        </p:style>
      </p:sp>
      <p:sp>
        <p:nvSpPr>
          <p:cNvPr id="130" name="CustomShape 2"/>
          <p:cNvSpPr/>
          <p:nvPr/>
        </p:nvSpPr>
        <p:spPr>
          <a:xfrm>
            <a:off x="11793600" y="0"/>
            <a:ext cx="35208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31" name="CustomShape 3"/>
          <p:cNvSpPr/>
          <p:nvPr/>
        </p:nvSpPr>
        <p:spPr>
          <a:xfrm>
            <a:off x="11844720" y="6249960"/>
            <a:ext cx="229680" cy="459720"/>
          </a:xfrm>
          <a:prstGeom prst="roundRect">
            <a:avLst>
              <a:gd name="adj" fmla="val 7366"/>
            </a:avLst>
          </a:prstGeom>
          <a:solidFill>
            <a:schemeClr val="accent1"/>
          </a:solidFill>
          <a:ln w="3240">
            <a:noFill/>
          </a:ln>
        </p:spPr>
        <p:style>
          <a:lnRef idx="2">
            <a:schemeClr val="accent1">
              <a:shade val="50000"/>
            </a:schemeClr>
          </a:lnRef>
          <a:fillRef idx="1">
            <a:schemeClr val="accent1"/>
          </a:fillRef>
          <a:effectRef idx="0">
            <a:schemeClr val="accent1"/>
          </a:effectRef>
          <a:fontRef idx="minor"/>
        </p:style>
      </p:sp>
      <p:sp>
        <p:nvSpPr>
          <p:cNvPr id="132" name="CustomShape 4"/>
          <p:cNvSpPr/>
          <p:nvPr/>
        </p:nvSpPr>
        <p:spPr>
          <a:xfrm rot="5400000">
            <a:off x="8740800" y="3405600"/>
            <a:ext cx="6857280" cy="4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33" name="CustomShape 5"/>
          <p:cNvSpPr/>
          <p:nvPr/>
        </p:nvSpPr>
        <p:spPr>
          <a:xfrm rot="5400000">
            <a:off x="8695080" y="3405600"/>
            <a:ext cx="6857280" cy="45000"/>
          </a:xfrm>
          <a:prstGeom prst="rect">
            <a:avLst/>
          </a:prstGeom>
          <a:gradFill rotWithShape="0">
            <a:gsLst>
              <a:gs pos="0">
                <a:srgbClr val="f2f2f2">
                  <a:alpha val="0"/>
                </a:srgbClr>
              </a:gs>
              <a:gs pos="100000">
                <a:srgbClr val="a6a6a6"/>
              </a:gs>
            </a:gsLst>
            <a:lin ang="0"/>
          </a:gradFill>
          <a:ln>
            <a:noFill/>
          </a:ln>
        </p:spPr>
        <p:style>
          <a:lnRef idx="2">
            <a:schemeClr val="accent1">
              <a:shade val="50000"/>
            </a:schemeClr>
          </a:lnRef>
          <a:fillRef idx="1">
            <a:schemeClr val="accent1"/>
          </a:fillRef>
          <a:effectRef idx="0">
            <a:schemeClr val="accent1"/>
          </a:effectRef>
          <a:fontRef idx="minor"/>
        </p:style>
      </p:sp>
      <p:sp>
        <p:nvSpPr>
          <p:cNvPr id="134" name="PlaceHolder 6"/>
          <p:cNvSpPr>
            <a:spLocks noGrp="1"/>
          </p:cNvSpPr>
          <p:nvPr>
            <p:ph type="title"/>
          </p:nvPr>
        </p:nvSpPr>
        <p:spPr>
          <a:xfrm>
            <a:off x="7425360" y="2834640"/>
            <a:ext cx="4458960" cy="271980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35" name="PlaceHolder 7"/>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2" name="Line 1"/>
          <p:cNvSpPr/>
          <p:nvPr/>
        </p:nvSpPr>
        <p:spPr>
          <a:xfrm flipV="1">
            <a:off x="761760" y="826200"/>
            <a:ext cx="0" cy="914400"/>
          </a:xfrm>
          <a:prstGeom prst="line">
            <a:avLst/>
          </a:prstGeom>
          <a:ln w="19080">
            <a:solidFill>
              <a:schemeClr val="accent1"/>
            </a:solidFill>
            <a:round/>
          </a:ln>
        </p:spPr>
        <p:style>
          <a:lnRef idx="1">
            <a:schemeClr val="accent1"/>
          </a:lnRef>
          <a:fillRef idx="0">
            <a:schemeClr val="accent1"/>
          </a:fillRef>
          <a:effectRef idx="0">
            <a:schemeClr val="accent1"/>
          </a:effectRef>
          <a:fontRef idx="minor"/>
        </p:style>
      </p:sp>
      <p:sp>
        <p:nvSpPr>
          <p:cNvPr id="173" name="CustomShape 2"/>
          <p:cNvSpPr/>
          <p:nvPr/>
        </p:nvSpPr>
        <p:spPr>
          <a:xfrm>
            <a:off x="11793600" y="0"/>
            <a:ext cx="35208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74" name="CustomShape 3"/>
          <p:cNvSpPr/>
          <p:nvPr/>
        </p:nvSpPr>
        <p:spPr>
          <a:xfrm>
            <a:off x="11844720" y="6249960"/>
            <a:ext cx="229680" cy="459720"/>
          </a:xfrm>
          <a:prstGeom prst="roundRect">
            <a:avLst>
              <a:gd name="adj" fmla="val 7366"/>
            </a:avLst>
          </a:prstGeom>
          <a:solidFill>
            <a:schemeClr val="accent1"/>
          </a:solidFill>
          <a:ln w="3240">
            <a:noFill/>
          </a:ln>
        </p:spPr>
        <p:style>
          <a:lnRef idx="2">
            <a:schemeClr val="accent1">
              <a:shade val="50000"/>
            </a:schemeClr>
          </a:lnRef>
          <a:fillRef idx="1">
            <a:schemeClr val="accent1"/>
          </a:fillRef>
          <a:effectRef idx="0">
            <a:schemeClr val="accent1"/>
          </a:effectRef>
          <a:fontRef idx="minor"/>
        </p:style>
      </p:sp>
      <p:sp>
        <p:nvSpPr>
          <p:cNvPr id="175" name="CustomShape 4"/>
          <p:cNvSpPr/>
          <p:nvPr/>
        </p:nvSpPr>
        <p:spPr>
          <a:xfrm rot="5400000">
            <a:off x="8740800" y="3405600"/>
            <a:ext cx="6857280" cy="4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76" name="CustomShape 5"/>
          <p:cNvSpPr/>
          <p:nvPr/>
        </p:nvSpPr>
        <p:spPr>
          <a:xfrm rot="5400000">
            <a:off x="8695080" y="3405600"/>
            <a:ext cx="6857280" cy="45000"/>
          </a:xfrm>
          <a:prstGeom prst="rect">
            <a:avLst/>
          </a:prstGeom>
          <a:gradFill rotWithShape="0">
            <a:gsLst>
              <a:gs pos="0">
                <a:srgbClr val="f2f2f2">
                  <a:alpha val="0"/>
                </a:srgbClr>
              </a:gs>
              <a:gs pos="100000">
                <a:srgbClr val="a6a6a6"/>
              </a:gs>
            </a:gsLst>
            <a:lin ang="0"/>
          </a:gradFill>
          <a:ln>
            <a:noFill/>
          </a:ln>
        </p:spPr>
        <p:style>
          <a:lnRef idx="2">
            <a:schemeClr val="accent1">
              <a:shade val="50000"/>
            </a:schemeClr>
          </a:lnRef>
          <a:fillRef idx="1">
            <a:schemeClr val="accent1"/>
          </a:fillRef>
          <a:effectRef idx="0">
            <a:schemeClr val="accent1"/>
          </a:effectRef>
          <a:fontRef idx="minor"/>
        </p:style>
      </p:sp>
      <p:sp>
        <p:nvSpPr>
          <p:cNvPr id="177" name="PlaceHolder 6"/>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78" name="PlaceHolder 7"/>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5" name="Line 1"/>
          <p:cNvSpPr/>
          <p:nvPr/>
        </p:nvSpPr>
        <p:spPr>
          <a:xfrm flipV="1">
            <a:off x="761760" y="826200"/>
            <a:ext cx="0" cy="914400"/>
          </a:xfrm>
          <a:prstGeom prst="line">
            <a:avLst/>
          </a:prstGeom>
          <a:ln w="19080">
            <a:solidFill>
              <a:schemeClr val="accent1"/>
            </a:solidFill>
            <a:round/>
          </a:ln>
        </p:spPr>
        <p:style>
          <a:lnRef idx="1">
            <a:schemeClr val="accent1"/>
          </a:lnRef>
          <a:fillRef idx="0">
            <a:schemeClr val="accent1"/>
          </a:fillRef>
          <a:effectRef idx="0">
            <a:schemeClr val="accent1"/>
          </a:effectRef>
          <a:fontRef idx="minor"/>
        </p:style>
      </p:sp>
      <p:sp>
        <p:nvSpPr>
          <p:cNvPr id="216" name="CustomShape 2"/>
          <p:cNvSpPr/>
          <p:nvPr/>
        </p:nvSpPr>
        <p:spPr>
          <a:xfrm>
            <a:off x="11793600" y="0"/>
            <a:ext cx="352080" cy="6857280"/>
          </a:xfrm>
          <a:prstGeom prst="rect">
            <a:avLst/>
          </a:prstGeom>
          <a:solidFill>
            <a:schemeClr val="bg1"/>
          </a:solidFill>
          <a:ln>
            <a:noFill/>
          </a:ln>
          <a:effectLst>
            <a:outerShdw algn="ctr" blurRad="50800" dir="5400000" dist="12600" rotWithShape="0">
              <a:srgbClr val="000000">
                <a:alpha val="50000"/>
              </a:srgbClr>
            </a:outerShdw>
          </a:effectLst>
        </p:spPr>
        <p:style>
          <a:lnRef idx="2">
            <a:schemeClr val="accent1">
              <a:shade val="50000"/>
            </a:schemeClr>
          </a:lnRef>
          <a:fillRef idx="1">
            <a:schemeClr val="accent1"/>
          </a:fillRef>
          <a:effectRef idx="0">
            <a:schemeClr val="accent1"/>
          </a:effectRef>
          <a:fontRef idx="minor"/>
        </p:style>
      </p:sp>
      <p:sp>
        <p:nvSpPr>
          <p:cNvPr id="217" name="CustomShape 3"/>
          <p:cNvSpPr/>
          <p:nvPr/>
        </p:nvSpPr>
        <p:spPr>
          <a:xfrm>
            <a:off x="11844720" y="6249960"/>
            <a:ext cx="229680" cy="459720"/>
          </a:xfrm>
          <a:prstGeom prst="roundRect">
            <a:avLst>
              <a:gd name="adj" fmla="val 7366"/>
            </a:avLst>
          </a:prstGeom>
          <a:solidFill>
            <a:schemeClr val="accent1"/>
          </a:solidFill>
          <a:ln w="3240">
            <a:noFill/>
          </a:ln>
        </p:spPr>
        <p:style>
          <a:lnRef idx="2">
            <a:schemeClr val="accent1">
              <a:shade val="50000"/>
            </a:schemeClr>
          </a:lnRef>
          <a:fillRef idx="1">
            <a:schemeClr val="accent1"/>
          </a:fillRef>
          <a:effectRef idx="0">
            <a:schemeClr val="accent1"/>
          </a:effectRef>
          <a:fontRef idx="minor"/>
        </p:style>
      </p:sp>
      <p:sp>
        <p:nvSpPr>
          <p:cNvPr id="218" name="CustomShape 4"/>
          <p:cNvSpPr/>
          <p:nvPr/>
        </p:nvSpPr>
        <p:spPr>
          <a:xfrm rot="5400000">
            <a:off x="8740800" y="3405600"/>
            <a:ext cx="6857280" cy="4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19" name="CustomShape 5"/>
          <p:cNvSpPr/>
          <p:nvPr/>
        </p:nvSpPr>
        <p:spPr>
          <a:xfrm rot="5400000">
            <a:off x="8695080" y="3405600"/>
            <a:ext cx="6857280" cy="45000"/>
          </a:xfrm>
          <a:prstGeom prst="rect">
            <a:avLst/>
          </a:prstGeom>
          <a:gradFill rotWithShape="0">
            <a:gsLst>
              <a:gs pos="0">
                <a:srgbClr val="f2f2f2">
                  <a:alpha val="0"/>
                </a:srgbClr>
              </a:gs>
              <a:gs pos="100000">
                <a:srgbClr val="a6a6a6"/>
              </a:gs>
            </a:gsLst>
            <a:lin ang="0"/>
          </a:gradFill>
          <a:ln>
            <a:noFill/>
          </a:ln>
        </p:spPr>
        <p:style>
          <a:lnRef idx="2">
            <a:schemeClr val="accent1">
              <a:shade val="50000"/>
            </a:schemeClr>
          </a:lnRef>
          <a:fillRef idx="1">
            <a:schemeClr val="accent1"/>
          </a:fillRef>
          <a:effectRef idx="0">
            <a:schemeClr val="accent1"/>
          </a:effectRef>
          <a:fontRef idx="minor"/>
        </p:style>
      </p:sp>
      <p:sp>
        <p:nvSpPr>
          <p:cNvPr id="220" name="PlaceHolder 6"/>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21" name="PlaceHolder 7"/>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8" name="Line 1"/>
          <p:cNvSpPr/>
          <p:nvPr/>
        </p:nvSpPr>
        <p:spPr>
          <a:xfrm flipV="1">
            <a:off x="761760" y="826200"/>
            <a:ext cx="0" cy="914400"/>
          </a:xfrm>
          <a:prstGeom prst="line">
            <a:avLst/>
          </a:prstGeom>
          <a:ln w="19080">
            <a:solidFill>
              <a:schemeClr val="accent1"/>
            </a:solidFill>
            <a:round/>
          </a:ln>
        </p:spPr>
        <p:style>
          <a:lnRef idx="1">
            <a:schemeClr val="accent1"/>
          </a:lnRef>
          <a:fillRef idx="0">
            <a:schemeClr val="accent1"/>
          </a:fillRef>
          <a:effectRef idx="0">
            <a:schemeClr val="accent1"/>
          </a:effectRef>
          <a:fontRef idx="minor"/>
        </p:style>
      </p:sp>
      <p:sp>
        <p:nvSpPr>
          <p:cNvPr id="259" name="CustomShape 2"/>
          <p:cNvSpPr/>
          <p:nvPr/>
        </p:nvSpPr>
        <p:spPr>
          <a:xfrm>
            <a:off x="11793600" y="0"/>
            <a:ext cx="35208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60" name="CustomShape 3"/>
          <p:cNvSpPr/>
          <p:nvPr/>
        </p:nvSpPr>
        <p:spPr>
          <a:xfrm>
            <a:off x="11844720" y="6249960"/>
            <a:ext cx="229680" cy="459720"/>
          </a:xfrm>
          <a:prstGeom prst="roundRect">
            <a:avLst>
              <a:gd name="adj" fmla="val 7366"/>
            </a:avLst>
          </a:prstGeom>
          <a:solidFill>
            <a:schemeClr val="accent1"/>
          </a:solidFill>
          <a:ln w="3240">
            <a:noFill/>
          </a:ln>
        </p:spPr>
        <p:style>
          <a:lnRef idx="2">
            <a:schemeClr val="accent1">
              <a:shade val="50000"/>
            </a:schemeClr>
          </a:lnRef>
          <a:fillRef idx="1">
            <a:schemeClr val="accent1"/>
          </a:fillRef>
          <a:effectRef idx="0">
            <a:schemeClr val="accent1"/>
          </a:effectRef>
          <a:fontRef idx="minor"/>
        </p:style>
      </p:sp>
      <p:sp>
        <p:nvSpPr>
          <p:cNvPr id="261" name="CustomShape 4"/>
          <p:cNvSpPr/>
          <p:nvPr/>
        </p:nvSpPr>
        <p:spPr>
          <a:xfrm rot="5400000">
            <a:off x="8740800" y="3405600"/>
            <a:ext cx="6857280" cy="4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62" name="CustomShape 5"/>
          <p:cNvSpPr/>
          <p:nvPr/>
        </p:nvSpPr>
        <p:spPr>
          <a:xfrm rot="5400000">
            <a:off x="8695080" y="3405600"/>
            <a:ext cx="6857280" cy="45000"/>
          </a:xfrm>
          <a:prstGeom prst="rect">
            <a:avLst/>
          </a:prstGeom>
          <a:gradFill rotWithShape="0">
            <a:gsLst>
              <a:gs pos="0">
                <a:srgbClr val="f2f2f2">
                  <a:alpha val="0"/>
                </a:srgbClr>
              </a:gs>
              <a:gs pos="100000">
                <a:srgbClr val="a6a6a6"/>
              </a:gs>
            </a:gsLst>
            <a:lin ang="0"/>
          </a:gradFill>
          <a:ln>
            <a:noFill/>
          </a:ln>
        </p:spPr>
        <p:style>
          <a:lnRef idx="2">
            <a:schemeClr val="accent1">
              <a:shade val="50000"/>
            </a:schemeClr>
          </a:lnRef>
          <a:fillRef idx="1">
            <a:schemeClr val="accent1"/>
          </a:fillRef>
          <a:effectRef idx="0">
            <a:schemeClr val="accent1"/>
          </a:effectRef>
          <a:fontRef idx="minor"/>
        </p:style>
      </p:sp>
      <p:sp>
        <p:nvSpPr>
          <p:cNvPr id="263" name="PlaceHolder 6"/>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64" name="PlaceHolder 7"/>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1" name="Line 1"/>
          <p:cNvSpPr/>
          <p:nvPr/>
        </p:nvSpPr>
        <p:spPr>
          <a:xfrm flipV="1">
            <a:off x="761760" y="826200"/>
            <a:ext cx="0" cy="914400"/>
          </a:xfrm>
          <a:prstGeom prst="line">
            <a:avLst/>
          </a:prstGeom>
          <a:ln w="19080">
            <a:solidFill>
              <a:schemeClr val="accent1"/>
            </a:solidFill>
            <a:round/>
          </a:ln>
        </p:spPr>
        <p:style>
          <a:lnRef idx="1">
            <a:schemeClr val="accent1"/>
          </a:lnRef>
          <a:fillRef idx="0">
            <a:schemeClr val="accent1"/>
          </a:fillRef>
          <a:effectRef idx="0">
            <a:schemeClr val="accent1"/>
          </a:effectRef>
          <a:fontRef idx="minor"/>
        </p:style>
      </p:sp>
      <p:sp>
        <p:nvSpPr>
          <p:cNvPr id="302" name="CustomShape 2" hidden="1"/>
          <p:cNvSpPr/>
          <p:nvPr/>
        </p:nvSpPr>
        <p:spPr>
          <a:xfrm>
            <a:off x="11793600" y="0"/>
            <a:ext cx="35208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03" name="CustomShape 3" hidden="1"/>
          <p:cNvSpPr/>
          <p:nvPr/>
        </p:nvSpPr>
        <p:spPr>
          <a:xfrm>
            <a:off x="11844720" y="6249960"/>
            <a:ext cx="229680" cy="459720"/>
          </a:xfrm>
          <a:prstGeom prst="roundRect">
            <a:avLst>
              <a:gd name="adj" fmla="val 7366"/>
            </a:avLst>
          </a:prstGeom>
          <a:solidFill>
            <a:schemeClr val="accent1"/>
          </a:solidFill>
          <a:ln w="3240">
            <a:noFill/>
          </a:ln>
        </p:spPr>
        <p:style>
          <a:lnRef idx="2">
            <a:schemeClr val="accent1">
              <a:shade val="50000"/>
            </a:schemeClr>
          </a:lnRef>
          <a:fillRef idx="1">
            <a:schemeClr val="accent1"/>
          </a:fillRef>
          <a:effectRef idx="0">
            <a:schemeClr val="accent1"/>
          </a:effectRef>
          <a:fontRef idx="minor"/>
        </p:style>
      </p:sp>
      <p:sp>
        <p:nvSpPr>
          <p:cNvPr id="304" name="CustomShape 4" hidden="1"/>
          <p:cNvSpPr/>
          <p:nvPr/>
        </p:nvSpPr>
        <p:spPr>
          <a:xfrm rot="5400000">
            <a:off x="8740800" y="3405600"/>
            <a:ext cx="6857280" cy="4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05" name="CustomShape 5" hidden="1"/>
          <p:cNvSpPr/>
          <p:nvPr/>
        </p:nvSpPr>
        <p:spPr>
          <a:xfrm rot="5400000">
            <a:off x="8695080" y="3405600"/>
            <a:ext cx="6857280" cy="45000"/>
          </a:xfrm>
          <a:prstGeom prst="rect">
            <a:avLst/>
          </a:prstGeom>
          <a:gradFill rotWithShape="0">
            <a:gsLst>
              <a:gs pos="0">
                <a:srgbClr val="f2f2f2">
                  <a:alpha val="0"/>
                </a:srgbClr>
              </a:gs>
              <a:gs pos="100000">
                <a:srgbClr val="a6a6a6"/>
              </a:gs>
            </a:gsLst>
            <a:lin ang="0"/>
          </a:gradFill>
          <a:ln>
            <a:noFill/>
          </a:ln>
        </p:spPr>
        <p:style>
          <a:lnRef idx="2">
            <a:schemeClr val="accent1">
              <a:shade val="50000"/>
            </a:schemeClr>
          </a:lnRef>
          <a:fillRef idx="1">
            <a:schemeClr val="accent1"/>
          </a:fillRef>
          <a:effectRef idx="0">
            <a:schemeClr val="accent1"/>
          </a:effectRef>
          <a:fontRef idx="minor"/>
        </p:style>
      </p:sp>
      <p:sp>
        <p:nvSpPr>
          <p:cNvPr id="306" name="CustomShape 6"/>
          <p:cNvSpPr/>
          <p:nvPr/>
        </p:nvSpPr>
        <p:spPr>
          <a:xfrm>
            <a:off x="11793600" y="0"/>
            <a:ext cx="35208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07" name="CustomShape 7"/>
          <p:cNvSpPr/>
          <p:nvPr/>
        </p:nvSpPr>
        <p:spPr>
          <a:xfrm rot="5400000">
            <a:off x="8740800" y="3405600"/>
            <a:ext cx="6857280" cy="4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35.jpeg"/><Relationship Id="rId2" Type="http://schemas.openxmlformats.org/officeDocument/2006/relationships/image" Target="../media/image36.png"/><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37.png"/><Relationship Id="rId9" Type="http://schemas.openxmlformats.org/officeDocument/2006/relationships/image" Target="../media/image38.png"/><Relationship Id="rId10" Type="http://schemas.openxmlformats.org/officeDocument/2006/relationships/image" Target="../media/image39.png"/><Relationship Id="rId11" Type="http://schemas.openxmlformats.org/officeDocument/2006/relationships/image" Target="../media/image40.png"/><Relationship Id="rId12" Type="http://schemas.openxmlformats.org/officeDocument/2006/relationships/image" Target="../media/image41.png"/><Relationship Id="rId13" Type="http://schemas.openxmlformats.org/officeDocument/2006/relationships/image" Target="../media/image42.png"/><Relationship Id="rId14" Type="http://schemas.openxmlformats.org/officeDocument/2006/relationships/diagramData" Target="../diagrams/data4.xml"/><Relationship Id="rId15" Type="http://schemas.openxmlformats.org/officeDocument/2006/relationships/diagramLayout" Target="../diagrams/layout4.xml"/><Relationship Id="rId16" Type="http://schemas.openxmlformats.org/officeDocument/2006/relationships/diagramQuickStyle" Target="../diagrams/quickStyle4.xml"/><Relationship Id="rId17" Type="http://schemas.openxmlformats.org/officeDocument/2006/relationships/diagramColors" Target="../diagrams/colors4.xml"/><Relationship Id="rId18" Type="http://schemas.microsoft.com/office/2007/relationships/diagramDrawing" Target="../diagrams/drawing4.xml"/><Relationship Id="rId19" Type="http://schemas.openxmlformats.org/officeDocument/2006/relationships/image" Target="../media/image43.png"/><Relationship Id="rId20" Type="http://schemas.openxmlformats.org/officeDocument/2006/relationships/slideLayout" Target="../slideLayouts/slideLayout49.xml"/><Relationship Id="rId21"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diagramData" Target="../diagrams/data5.xml"/><Relationship Id="rId2" Type="http://schemas.openxmlformats.org/officeDocument/2006/relationships/diagramLayout" Target="../diagrams/layout5.xml"/><Relationship Id="rId3" Type="http://schemas.openxmlformats.org/officeDocument/2006/relationships/diagramQuickStyle" Target="../diagrams/quickStyle5.xml"/><Relationship Id="rId4" Type="http://schemas.openxmlformats.org/officeDocument/2006/relationships/diagramColors" Target="../diagrams/colors5.xml"/><Relationship Id="rId5" Type="http://schemas.microsoft.com/office/2007/relationships/diagramDrawing" Target="../diagrams/drawing5.xml"/><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46.png"/><Relationship Id="rId9" Type="http://schemas.openxmlformats.org/officeDocument/2006/relationships/image" Target="../media/image47.png"/><Relationship Id="rId10" Type="http://schemas.openxmlformats.org/officeDocument/2006/relationships/image" Target="../media/image48.png"/><Relationship Id="rId11" Type="http://schemas.openxmlformats.org/officeDocument/2006/relationships/image" Target="../media/image49.png"/><Relationship Id="rId12" Type="http://schemas.openxmlformats.org/officeDocument/2006/relationships/diagramData" Target="../diagrams/data6.xml"/><Relationship Id="rId13" Type="http://schemas.openxmlformats.org/officeDocument/2006/relationships/diagramLayout" Target="../diagrams/layout6.xml"/><Relationship Id="rId14" Type="http://schemas.openxmlformats.org/officeDocument/2006/relationships/diagramQuickStyle" Target="../diagrams/quickStyle6.xml"/><Relationship Id="rId15" Type="http://schemas.openxmlformats.org/officeDocument/2006/relationships/diagramColors" Target="../diagrams/colors6.xml"/><Relationship Id="rId16" Type="http://schemas.microsoft.com/office/2007/relationships/diagramDrawing" Target="../diagrams/drawing6.xml"/><Relationship Id="rId17" Type="http://schemas.openxmlformats.org/officeDocument/2006/relationships/image" Target="../media/image50.png"/><Relationship Id="rId18" Type="http://schemas.openxmlformats.org/officeDocument/2006/relationships/image" Target="../media/image51.png"/><Relationship Id="rId19" Type="http://schemas.openxmlformats.org/officeDocument/2006/relationships/slideLayout" Target="../slideLayouts/slideLayout49.xml"/><Relationship Id="rId20"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chart" Target="../charts/chart1.xml"/><Relationship Id="rId2" Type="http://schemas.openxmlformats.org/officeDocument/2006/relationships/slideLayout" Target="../slideLayouts/slideLayout61.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chart" Target="../charts/chart2.xml"/><Relationship Id="rId2" Type="http://schemas.openxmlformats.org/officeDocument/2006/relationships/slideLayout" Target="../slideLayouts/slideLayout73.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52.jpeg"/><Relationship Id="rId2" Type="http://schemas.openxmlformats.org/officeDocument/2006/relationships/slideLayout" Target="../slideLayouts/slideLayout41.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diagramData" Target="../diagrams/data7.xml"/><Relationship Id="rId2" Type="http://schemas.openxmlformats.org/officeDocument/2006/relationships/diagramLayout" Target="../diagrams/layout7.xml"/><Relationship Id="rId3" Type="http://schemas.openxmlformats.org/officeDocument/2006/relationships/diagramQuickStyle" Target="../diagrams/quickStyle7.xml"/><Relationship Id="rId4" Type="http://schemas.openxmlformats.org/officeDocument/2006/relationships/diagramColors" Target="../diagrams/colors7.xml"/><Relationship Id="rId5" Type="http://schemas.microsoft.com/office/2007/relationships/diagramDrawing" Target="../diagrams/drawing7.xml"/><Relationship Id="rId6" Type="http://schemas.openxmlformats.org/officeDocument/2006/relationships/diagramData" Target="../diagrams/data8.xml"/><Relationship Id="rId7" Type="http://schemas.openxmlformats.org/officeDocument/2006/relationships/diagramLayout" Target="../diagrams/layout8.xml"/><Relationship Id="rId8" Type="http://schemas.openxmlformats.org/officeDocument/2006/relationships/diagramQuickStyle" Target="../diagrams/quickStyle8.xml"/><Relationship Id="rId9" Type="http://schemas.openxmlformats.org/officeDocument/2006/relationships/diagramColors" Target="../diagrams/colors8.xml"/><Relationship Id="rId10" Type="http://schemas.microsoft.com/office/2007/relationships/diagramDrawing" Target="../diagrams/drawing8.xml"/><Relationship Id="rId11" Type="http://schemas.openxmlformats.org/officeDocument/2006/relationships/chart" Target="../charts/chart3.xml"/><Relationship Id="rId12" Type="http://schemas.openxmlformats.org/officeDocument/2006/relationships/chart" Target="../charts/chart4.xml"/><Relationship Id="rId13" Type="http://schemas.openxmlformats.org/officeDocument/2006/relationships/slideLayout" Target="../slideLayouts/slideLayout41.xml"/><Relationship Id="rId14"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chart" Target="../charts/chart5.xml"/><Relationship Id="rId2" Type="http://schemas.openxmlformats.org/officeDocument/2006/relationships/slideLayout" Target="../slideLayouts/slideLayout41.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53.jpeg"/><Relationship Id="rId2" Type="http://schemas.openxmlformats.org/officeDocument/2006/relationships/image" Target="../media/image54.jpeg"/><Relationship Id="rId3" Type="http://schemas.openxmlformats.org/officeDocument/2006/relationships/image" Target="../media/image55.jpeg"/><Relationship Id="rId4" Type="http://schemas.openxmlformats.org/officeDocument/2006/relationships/diagramData" Target="../diagrams/data9.xml"/><Relationship Id="rId5" Type="http://schemas.openxmlformats.org/officeDocument/2006/relationships/diagramLayout" Target="../diagrams/layout9.xml"/><Relationship Id="rId6" Type="http://schemas.openxmlformats.org/officeDocument/2006/relationships/diagramQuickStyle" Target="../diagrams/quickStyle9.xml"/><Relationship Id="rId7" Type="http://schemas.openxmlformats.org/officeDocument/2006/relationships/diagramColors" Target="../diagrams/colors9.xml"/><Relationship Id="rId8" Type="http://schemas.microsoft.com/office/2007/relationships/diagramDrawing" Target="../diagrams/drawing9.xml"/><Relationship Id="rId9" Type="http://schemas.openxmlformats.org/officeDocument/2006/relationships/slideLayout" Target="../slideLayouts/slideLayout41.xml"/><Relationship Id="rId10"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chart" Target="../charts/chart6.xml"/><Relationship Id="rId2" Type="http://schemas.openxmlformats.org/officeDocument/2006/relationships/slideLayout" Target="../slideLayouts/slideLayout61.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13.xml"/><Relationship Id="rId7"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chart" Target="../charts/chart7.xml"/><Relationship Id="rId2" Type="http://schemas.openxmlformats.org/officeDocument/2006/relationships/image" Target="../media/image56.png"/><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slideLayout" Target="../slideLayouts/slideLayout61.xml"/><Relationship Id="rId6" Type="http://schemas.openxmlformats.org/officeDocument/2006/relationships/notesSlide" Target="../notesSlides/notesSlide20.xml"/>
</Relationships>
</file>

<file path=ppt/slides/_rels/slide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jpeg"/><Relationship Id="rId5" Type="http://schemas.openxmlformats.org/officeDocument/2006/relationships/slideLayout" Target="../slideLayouts/slideLayout13.xml"/><Relationship Id="rId6"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jpeg"/><Relationship Id="rId5" Type="http://schemas.openxmlformats.org/officeDocument/2006/relationships/slideLayout" Target="../slideLayouts/slideLayout13.xml"/><Relationship Id="rId6"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slideLayout" Target="../slideLayouts/slideLayout13.xml"/><Relationship Id="rId7"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openxmlformats.org/officeDocument/2006/relationships/slideLayout" Target="../slideLayouts/slideLayout13.xml"/><Relationship Id="rId11"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jpeg"/><Relationship Id="rId3" Type="http://schemas.openxmlformats.org/officeDocument/2006/relationships/slideLayout" Target="../slideLayouts/slideLayout25.xml"/><Relationship Id="rId4"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jpe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9" Type="http://schemas.openxmlformats.org/officeDocument/2006/relationships/slideLayout" Target="../slideLayouts/slideLayout41.xml"/><Relationship Id="rId10"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diagramData" Target="../diagrams/data2.xml"/><Relationship Id="rId2" Type="http://schemas.openxmlformats.org/officeDocument/2006/relationships/diagramLayout" Target="../diagrams/layout2.xml"/><Relationship Id="rId3" Type="http://schemas.openxmlformats.org/officeDocument/2006/relationships/diagramQuickStyle" Target="../diagrams/quickStyle2.xml"/><Relationship Id="rId4" Type="http://schemas.openxmlformats.org/officeDocument/2006/relationships/diagramColors" Target="../diagrams/colors2.xml"/><Relationship Id="rId5" Type="http://schemas.microsoft.com/office/2007/relationships/diagramDrawing" Target="../diagrams/drawing2.xml"/><Relationship Id="rId6" Type="http://schemas.openxmlformats.org/officeDocument/2006/relationships/image" Target="../media/image34.png"/><Relationship Id="rId7" Type="http://schemas.openxmlformats.org/officeDocument/2006/relationships/slideLayout" Target="../slideLayouts/slideLayout49.xml"/><Relationship Id="rId8"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f2f2"/>
        </a:solidFill>
      </p:bgPr>
    </p:bg>
    <p:spTree>
      <p:nvGrpSpPr>
        <p:cNvPr id="1" name=""/>
        <p:cNvGrpSpPr/>
        <p:nvPr/>
      </p:nvGrpSpPr>
      <p:grpSpPr>
        <a:xfrm>
          <a:off x="0" y="0"/>
          <a:ext cx="0" cy="0"/>
          <a:chOff x="0" y="0"/>
          <a:chExt cx="0" cy="0"/>
        </a:xfrm>
      </p:grpSpPr>
      <p:pic>
        <p:nvPicPr>
          <p:cNvPr id="350" name="Segnaposto immagine 6" descr=""/>
          <p:cNvPicPr/>
          <p:nvPr/>
        </p:nvPicPr>
        <p:blipFill>
          <a:blip r:embed="rId1"/>
          <a:srcRect l="9640" t="0" r="9640" b="0"/>
          <a:stretch/>
        </p:blipFill>
        <p:spPr>
          <a:xfrm>
            <a:off x="0" y="0"/>
            <a:ext cx="10654560" cy="6857280"/>
          </a:xfrm>
          <a:prstGeom prst="rect">
            <a:avLst/>
          </a:prstGeom>
          <a:ln>
            <a:noFill/>
          </a:ln>
        </p:spPr>
      </p:pic>
      <p:sp>
        <p:nvSpPr>
          <p:cNvPr id="351" name="CustomShape 1"/>
          <p:cNvSpPr/>
          <p:nvPr/>
        </p:nvSpPr>
        <p:spPr>
          <a:xfrm flipH="1">
            <a:off x="-720" y="3914640"/>
            <a:ext cx="1481040" cy="2199600"/>
          </a:xfrm>
          <a:custGeom>
            <a:avLst/>
            <a:gdLst/>
            <a:ahLst/>
            <a:rect l="l" t="t" r="r" b="b"/>
            <a:pathLst>
              <a:path w="1494549" h="2200275">
                <a:moveTo>
                  <a:pt x="1494549" y="0"/>
                </a:moveTo>
                <a:lnTo>
                  <a:pt x="100333" y="0"/>
                </a:lnTo>
                <a:cubicBezTo>
                  <a:pt x="44921" y="0"/>
                  <a:pt x="0" y="44921"/>
                  <a:pt x="0" y="100333"/>
                </a:cubicBezTo>
                <a:lnTo>
                  <a:pt x="0" y="2099942"/>
                </a:lnTo>
                <a:cubicBezTo>
                  <a:pt x="0" y="2155354"/>
                  <a:pt x="44921" y="2200275"/>
                  <a:pt x="100333" y="2200275"/>
                </a:cubicBezTo>
                <a:lnTo>
                  <a:pt x="1494549" y="2200275"/>
                </a:lnTo>
                <a:close/>
              </a:path>
            </a:pathLst>
          </a:custGeom>
          <a:gradFill rotWithShape="0">
            <a:gsLst>
              <a:gs pos="0">
                <a:srgbClr val="4b0000"/>
              </a:gs>
              <a:gs pos="100000">
                <a:srgbClr val="6b0000"/>
              </a:gs>
            </a:gsLst>
            <a:lin ang="10800000"/>
          </a:gradFill>
          <a:ln w="3240">
            <a:solidFill>
              <a:schemeClr val="tx1">
                <a:lumMod val="85000"/>
                <a:lumOff val="15000"/>
              </a:schemeClr>
            </a:solidFill>
            <a:round/>
          </a:ln>
        </p:spPr>
        <p:style>
          <a:lnRef idx="0"/>
          <a:fillRef idx="0"/>
          <a:effectRef idx="0"/>
          <a:fontRef idx="minor"/>
        </p:style>
      </p:sp>
      <p:sp>
        <p:nvSpPr>
          <p:cNvPr id="352" name="CustomShape 2"/>
          <p:cNvSpPr/>
          <p:nvPr/>
        </p:nvSpPr>
        <p:spPr>
          <a:xfrm>
            <a:off x="1010160" y="3146400"/>
            <a:ext cx="6356520" cy="2581920"/>
          </a:xfrm>
          <a:prstGeom prst="rect">
            <a:avLst/>
          </a:prstGeom>
          <a:gradFill rotWithShape="0">
            <a:gsLst>
              <a:gs pos="0">
                <a:srgbClr val="4b0000"/>
              </a:gs>
              <a:gs pos="100000">
                <a:srgbClr val="6b0000"/>
              </a:gs>
            </a:gsLst>
            <a:lin ang="0"/>
          </a:gradFill>
          <a:ln>
            <a:solidFill>
              <a:srgbClr val="808080"/>
            </a:solidFill>
          </a:ln>
        </p:spPr>
        <p:style>
          <a:lnRef idx="0"/>
          <a:fillRef idx="0"/>
          <a:effectRef idx="0"/>
          <a:fontRef idx="minor"/>
        </p:style>
        <p:txBody>
          <a:bodyPr lIns="180000" rIns="180000" tIns="0" bIns="180000">
            <a:normAutofit/>
          </a:bodyPr>
          <a:p>
            <a:pPr algn="just">
              <a:lnSpc>
                <a:spcPct val="100000"/>
              </a:lnSpc>
            </a:pPr>
            <a:r>
              <a:rPr b="0" lang="it-IT" sz="2400" spc="-301" strike="noStrike" cap="all">
                <a:solidFill>
                  <a:srgbClr val="f2f2f2"/>
                </a:solidFill>
                <a:latin typeface="Open Sans Condensed"/>
              </a:rPr>
              <a:t>IMPLEMENTAZIONE ED OTTIMIZZAZIONE DI UNA RETE CONVOLUZIONALE MOBILENET QUANTIZZATA SU ARCHITETTURA  ARM®  CORTEX  - M7 </a:t>
            </a:r>
            <a:endParaRPr b="0" lang="en-US" sz="2400" spc="-1" strike="noStrike">
              <a:latin typeface="Arial"/>
            </a:endParaRPr>
          </a:p>
        </p:txBody>
      </p:sp>
      <p:sp>
        <p:nvSpPr>
          <p:cNvPr id="353" name="CustomShape 3"/>
          <p:cNvSpPr/>
          <p:nvPr/>
        </p:nvSpPr>
        <p:spPr>
          <a:xfrm flipH="1" rot="10800000">
            <a:off x="1004400" y="5630040"/>
            <a:ext cx="475560" cy="424080"/>
          </a:xfrm>
          <a:prstGeom prst="triangle">
            <a:avLst>
              <a:gd name="adj" fmla="val 100000"/>
            </a:avLst>
          </a:prstGeom>
          <a:solidFill>
            <a:schemeClr val="accent3">
              <a:lumMod val="50000"/>
              <a:alpha val="81000"/>
            </a:schemeClr>
          </a:solidFill>
          <a:ln w="3240">
            <a:solidFill>
              <a:schemeClr val="tx1">
                <a:lumMod val="65000"/>
                <a:lumOff val="35000"/>
              </a:schemeClr>
            </a:solidFill>
            <a:round/>
          </a:ln>
        </p:spPr>
        <p:style>
          <a:lnRef idx="2">
            <a:schemeClr val="accent1">
              <a:shade val="50000"/>
            </a:schemeClr>
          </a:lnRef>
          <a:fillRef idx="1">
            <a:schemeClr val="accent1"/>
          </a:fillRef>
          <a:effectRef idx="0">
            <a:schemeClr val="accent1"/>
          </a:effectRef>
          <a:fontRef idx="minor"/>
        </p:style>
      </p:sp>
      <p:sp>
        <p:nvSpPr>
          <p:cNvPr id="354" name="CustomShape 4"/>
          <p:cNvSpPr/>
          <p:nvPr/>
        </p:nvSpPr>
        <p:spPr>
          <a:xfrm>
            <a:off x="3776040" y="5030640"/>
            <a:ext cx="3468960" cy="455400"/>
          </a:xfrm>
          <a:prstGeom prst="rect">
            <a:avLst/>
          </a:prstGeom>
          <a:noFill/>
          <a:ln>
            <a:noFill/>
          </a:ln>
        </p:spPr>
        <p:style>
          <a:lnRef idx="0"/>
          <a:fillRef idx="0"/>
          <a:effectRef idx="0"/>
          <a:fontRef idx="minor"/>
        </p:style>
        <p:txBody>
          <a:bodyPr lIns="0" rIns="0" tIns="0" bIns="0">
            <a:normAutofit/>
          </a:bodyPr>
          <a:p>
            <a:pPr marL="1255680" indent="-1254960">
              <a:lnSpc>
                <a:spcPct val="90000"/>
              </a:lnSpc>
              <a:spcBef>
                <a:spcPts val="1199"/>
              </a:spcBef>
              <a:spcAft>
                <a:spcPts val="201"/>
              </a:spcAft>
              <a:tabLst>
                <a:tab algn="l" pos="0"/>
              </a:tabLst>
            </a:pPr>
            <a:r>
              <a:rPr b="1" lang="it-IT" sz="2000" spc="-1" strike="noStrike">
                <a:solidFill>
                  <a:srgbClr val="f2f2f2"/>
                </a:solidFill>
                <a:latin typeface="Tw Cen MT"/>
              </a:rPr>
              <a:t>Autore</a:t>
            </a:r>
            <a:r>
              <a:rPr b="0" lang="it-IT" sz="2000" spc="-1" strike="noStrike">
                <a:solidFill>
                  <a:srgbClr val="f2f2f2"/>
                </a:solidFill>
                <a:latin typeface="Tw Cen MT"/>
              </a:rPr>
              <a:t>: Armando Amerì</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08" name="Immagine 13" descr=""/>
          <p:cNvPicPr/>
          <p:nvPr/>
        </p:nvPicPr>
        <p:blipFill>
          <a:blip r:embed="rId1"/>
          <a:stretch/>
        </p:blipFill>
        <p:spPr>
          <a:xfrm>
            <a:off x="6095880" y="5751000"/>
            <a:ext cx="510480" cy="359280"/>
          </a:xfrm>
          <a:prstGeom prst="rect">
            <a:avLst/>
          </a:prstGeom>
          <a:ln>
            <a:noFill/>
          </a:ln>
        </p:spPr>
      </p:pic>
      <p:pic>
        <p:nvPicPr>
          <p:cNvPr id="509" name="Immagine 3" descr=""/>
          <p:cNvPicPr/>
          <p:nvPr/>
        </p:nvPicPr>
        <p:blipFill>
          <a:blip r:embed="rId2"/>
          <a:stretch/>
        </p:blipFill>
        <p:spPr>
          <a:xfrm>
            <a:off x="5947920" y="5730120"/>
            <a:ext cx="295560" cy="212760"/>
          </a:xfrm>
          <a:prstGeom prst="rect">
            <a:avLst/>
          </a:prstGeom>
          <a:ln>
            <a:noFill/>
          </a:ln>
        </p:spPr>
      </p:pic>
      <p:sp>
        <p:nvSpPr>
          <p:cNvPr id="510" name="CustomShape 1"/>
          <p:cNvSpPr/>
          <p:nvPr/>
        </p:nvSpPr>
        <p:spPr>
          <a:xfrm>
            <a:off x="1024200" y="585360"/>
            <a:ext cx="9719280" cy="1499040"/>
          </a:xfrm>
          <a:prstGeom prst="rect">
            <a:avLst/>
          </a:prstGeom>
          <a:noFill/>
          <a:ln>
            <a:noFill/>
          </a:ln>
        </p:spPr>
        <p:style>
          <a:lnRef idx="0"/>
          <a:fillRef idx="0"/>
          <a:effectRef idx="0"/>
          <a:fontRef idx="minor"/>
        </p:style>
        <p:txBody>
          <a:bodyPr lIns="90000" rIns="90000" tIns="45000" bIns="45000" anchor="ctr">
            <a:noAutofit/>
          </a:bodyPr>
          <a:p>
            <a:pPr>
              <a:lnSpc>
                <a:spcPct val="80000"/>
              </a:lnSpc>
            </a:pPr>
            <a:r>
              <a:rPr b="0" lang="it-IT" sz="5000" spc="94" strike="noStrike" cap="all">
                <a:solidFill>
                  <a:srgbClr val="404040"/>
                </a:solidFill>
                <a:latin typeface="Tw Cen MT Condensed"/>
              </a:rPr>
              <a:t>MobileNet</a:t>
            </a:r>
            <a:endParaRPr b="0" lang="en-US" sz="5000" spc="-1" strike="noStrike">
              <a:latin typeface="Arial"/>
            </a:endParaRPr>
          </a:p>
        </p:txBody>
      </p:sp>
      <p:sp>
        <p:nvSpPr>
          <p:cNvPr id="511" name="CustomShape 2"/>
          <p:cNvSpPr/>
          <p:nvPr/>
        </p:nvSpPr>
        <p:spPr>
          <a:xfrm>
            <a:off x="6951600" y="1876320"/>
            <a:ext cx="3728160" cy="359280"/>
          </a:xfrm>
          <a:prstGeom prst="rect">
            <a:avLst/>
          </a:prstGeom>
          <a:noFill/>
          <a:ln>
            <a:noFill/>
          </a:ln>
        </p:spPr>
        <p:style>
          <a:lnRef idx="0"/>
          <a:fillRef idx="0"/>
          <a:effectRef idx="0"/>
          <a:fontRef idx="minor"/>
        </p:style>
        <p:txBody>
          <a:bodyPr lIns="45720" rIns="45720" tIns="45000" bIns="45000" anchor="ctr">
            <a:normAutofit/>
          </a:bodyPr>
          <a:p>
            <a:pPr algn="ctr">
              <a:lnSpc>
                <a:spcPct val="90000"/>
              </a:lnSpc>
              <a:spcBef>
                <a:spcPts val="1199"/>
              </a:spcBef>
              <a:spcAft>
                <a:spcPts val="201"/>
              </a:spcAft>
              <a:tabLst>
                <a:tab algn="l" pos="0"/>
              </a:tabLst>
            </a:pPr>
            <a:r>
              <a:rPr b="1" lang="it-IT" sz="2000" spc="-1" strike="noStrike">
                <a:solidFill>
                  <a:srgbClr val="000000"/>
                </a:solidFill>
                <a:latin typeface="Tw Cen MT"/>
              </a:rPr>
              <a:t>Depthwise Separable </a:t>
            </a:r>
            <a:endParaRPr b="0" lang="en-US" sz="2000" spc="-1" strike="noStrike">
              <a:latin typeface="Arial"/>
            </a:endParaRPr>
          </a:p>
        </p:txBody>
      </p:sp>
      <p:graphicFrame>
        <p:nvGraphicFramePr>
          <p:cNvPr id="3" name="Diagram3"/>
          <p:cNvGraphicFramePr/>
          <p:nvPr>
            <p:extLst>
              <p:ext uri="{D42A27DB-BD31-4B8C-83A1-F6EECF244321}">
                <p14:modId xmlns:p14="http://schemas.microsoft.com/office/powerpoint/2010/main" val="984205470"/>
              </p:ext>
            </p:extLst>
          </p:nvPr>
        </p:nvGraphicFramePr>
        <p:xfrm>
          <a:off x="523080" y="1938600"/>
          <a:ext cx="3994920" cy="248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12" name="Immagine 29" descr=""/>
          <p:cNvPicPr/>
          <p:nvPr/>
        </p:nvPicPr>
        <p:blipFill>
          <a:blip r:embed="rId8"/>
          <a:srcRect l="0" t="0" r="73027" b="6912"/>
          <a:stretch/>
        </p:blipFill>
        <p:spPr>
          <a:xfrm>
            <a:off x="6188760" y="2395800"/>
            <a:ext cx="1416600" cy="1890000"/>
          </a:xfrm>
          <a:prstGeom prst="rect">
            <a:avLst/>
          </a:prstGeom>
          <a:ln>
            <a:noFill/>
          </a:ln>
        </p:spPr>
      </p:pic>
      <p:pic>
        <p:nvPicPr>
          <p:cNvPr id="513" name="Immagine 30" descr=""/>
          <p:cNvPicPr/>
          <p:nvPr/>
        </p:nvPicPr>
        <p:blipFill>
          <a:blip r:embed="rId9"/>
          <a:srcRect l="50747" t="0" r="19238" b="6912"/>
          <a:stretch/>
        </p:blipFill>
        <p:spPr>
          <a:xfrm>
            <a:off x="8855640" y="2395800"/>
            <a:ext cx="1576800" cy="1890000"/>
          </a:xfrm>
          <a:prstGeom prst="rect">
            <a:avLst/>
          </a:prstGeom>
          <a:ln>
            <a:noFill/>
          </a:ln>
        </p:spPr>
      </p:pic>
      <p:pic>
        <p:nvPicPr>
          <p:cNvPr id="514" name="Immagine 31" descr=""/>
          <p:cNvPicPr/>
          <p:nvPr/>
        </p:nvPicPr>
        <p:blipFill>
          <a:blip r:embed="rId10"/>
          <a:srcRect l="26973" t="0" r="49253" b="6895"/>
          <a:stretch/>
        </p:blipFill>
        <p:spPr>
          <a:xfrm>
            <a:off x="7606080" y="2398680"/>
            <a:ext cx="1248840" cy="1890360"/>
          </a:xfrm>
          <a:prstGeom prst="rect">
            <a:avLst/>
          </a:prstGeom>
          <a:ln>
            <a:noFill/>
          </a:ln>
        </p:spPr>
      </p:pic>
      <p:pic>
        <p:nvPicPr>
          <p:cNvPr id="515" name="Immagine 32" descr=""/>
          <p:cNvPicPr/>
          <p:nvPr/>
        </p:nvPicPr>
        <p:blipFill>
          <a:blip r:embed="rId11"/>
          <a:srcRect l="0" t="93088" r="49253" b="0"/>
          <a:stretch/>
        </p:blipFill>
        <p:spPr>
          <a:xfrm>
            <a:off x="6188760" y="4286520"/>
            <a:ext cx="2666160" cy="139680"/>
          </a:xfrm>
          <a:prstGeom prst="rect">
            <a:avLst/>
          </a:prstGeom>
          <a:ln>
            <a:noFill/>
          </a:ln>
        </p:spPr>
      </p:pic>
      <p:pic>
        <p:nvPicPr>
          <p:cNvPr id="516" name="Immagine 34" descr=""/>
          <p:cNvPicPr/>
          <p:nvPr/>
        </p:nvPicPr>
        <p:blipFill>
          <a:blip r:embed="rId12"/>
          <a:srcRect l="80769" t="0" r="0" b="6912"/>
          <a:stretch/>
        </p:blipFill>
        <p:spPr>
          <a:xfrm>
            <a:off x="10432800" y="2395800"/>
            <a:ext cx="1010160" cy="1890000"/>
          </a:xfrm>
          <a:prstGeom prst="rect">
            <a:avLst/>
          </a:prstGeom>
          <a:ln>
            <a:noFill/>
          </a:ln>
        </p:spPr>
      </p:pic>
      <p:pic>
        <p:nvPicPr>
          <p:cNvPr id="517" name="Immagine 35" descr=""/>
          <p:cNvPicPr/>
          <p:nvPr/>
        </p:nvPicPr>
        <p:blipFill>
          <a:blip r:embed="rId13"/>
          <a:srcRect l="50747" t="93088" r="0" b="0"/>
          <a:stretch/>
        </p:blipFill>
        <p:spPr>
          <a:xfrm>
            <a:off x="8855640" y="4286520"/>
            <a:ext cx="2587320" cy="139680"/>
          </a:xfrm>
          <a:prstGeom prst="rect">
            <a:avLst/>
          </a:prstGeom>
          <a:ln>
            <a:noFill/>
          </a:ln>
        </p:spPr>
      </p:pic>
      <p:sp>
        <p:nvSpPr>
          <p:cNvPr id="518" name="CustomShape 3"/>
          <p:cNvSpPr/>
          <p:nvPr/>
        </p:nvSpPr>
        <p:spPr>
          <a:xfrm>
            <a:off x="4231440" y="4773240"/>
            <a:ext cx="3728160" cy="359280"/>
          </a:xfrm>
          <a:prstGeom prst="rect">
            <a:avLst/>
          </a:prstGeom>
          <a:noFill/>
          <a:ln>
            <a:noFill/>
          </a:ln>
          <a:effectLst>
            <a:outerShdw algn="ctr" blurRad="50800" dir="5400000" dist="12600" rotWithShape="0">
              <a:srgbClr val="000000">
                <a:alpha val="50000"/>
              </a:srgbClr>
            </a:outerShdw>
          </a:effectLst>
          <a:scene3d>
            <a:camera prst="orthographicFront">
              <a:rot lat="0" lon="0" rev="0"/>
            </a:camera>
            <a:lightRig dir="t" rig="flat">
              <a:rot lat="0" lon="0" rev="3600000"/>
            </a:lightRig>
          </a:scene3d>
          <a:sp3d contourW="12700" prstMaterial="flat">
            <a:bevelT prst="angle" w="38100" h="44450"/>
            <a:contourClr>
              <a:schemeClr val="accent1"/>
            </a:contourClr>
          </a:sp3d>
        </p:spPr>
        <p:style>
          <a:lnRef idx="1"/>
          <a:fillRef idx="3">
            <a:schemeClr val="accent3"/>
          </a:fillRef>
          <a:effectRef idx="2"/>
          <a:fontRef idx="minor"/>
        </p:style>
        <p:txBody>
          <a:bodyPr lIns="0" rIns="0" tIns="0" bIns="0" anchor="ctr">
            <a:noAutofit/>
          </a:bodyPr>
          <a:p>
            <a:pPr algn="ctr">
              <a:lnSpc>
                <a:spcPct val="90000"/>
              </a:lnSpc>
              <a:spcBef>
                <a:spcPts val="1001"/>
              </a:spcBef>
              <a:tabLst>
                <a:tab algn="l" pos="0"/>
              </a:tabLst>
            </a:pPr>
            <a:r>
              <a:rPr b="1" lang="it-IT" sz="2000" spc="-1" strike="noStrike">
                <a:solidFill>
                  <a:srgbClr val="404040"/>
                </a:solidFill>
                <a:latin typeface="Tw Cen MT"/>
                <a:ea typeface="DejaVu Sans"/>
              </a:rPr>
              <a:t>Parametri di forma</a:t>
            </a:r>
            <a:endParaRPr b="0" lang="en-US" sz="2000" spc="-1" strike="noStrike">
              <a:latin typeface="Arial"/>
            </a:endParaRPr>
          </a:p>
        </p:txBody>
      </p:sp>
      <p:graphicFrame>
        <p:nvGraphicFramePr>
          <p:cNvPr id="4" name="Diagram4"/>
          <p:cNvGraphicFramePr/>
          <p:nvPr>
            <p:extLst>
              <p:ext uri="{D42A27DB-BD31-4B8C-83A1-F6EECF244321}">
                <p14:modId xmlns:p14="http://schemas.microsoft.com/office/powerpoint/2010/main" val="2575048487"/>
              </p:ext>
            </p:extLst>
          </p:nvPr>
        </p:nvGraphicFramePr>
        <p:xfrm>
          <a:off x="4793400" y="5201280"/>
          <a:ext cx="2604600" cy="97560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519" name="Immagine 17" descr=""/>
          <p:cNvPicPr/>
          <p:nvPr/>
        </p:nvPicPr>
        <p:blipFill>
          <a:blip r:embed="rId19"/>
          <a:srcRect l="0" t="8423" r="0" b="7876"/>
          <a:stretch/>
        </p:blipFill>
        <p:spPr>
          <a:xfrm>
            <a:off x="4636080" y="24581520"/>
            <a:ext cx="6215760" cy="2003400"/>
          </a:xfrm>
          <a:prstGeom prst="rect">
            <a:avLst/>
          </a:prstGeom>
          <a:ln>
            <a:noFill/>
          </a:ln>
        </p:spPr>
      </p:pic>
    </p:spTree>
  </p:cSld>
  <p:transition spd="slow">
    <p:fade/>
  </p:transition>
  <p:timing>
    <p:tnLst>
      <p:par>
        <p:cTn id="241" dur="indefinite" restart="never" nodeType="tmRoot">
          <p:childTnLst>
            <p:seq>
              <p:cTn id="242" dur="indefinite" nodeType="mainSeq">
                <p:childTnLst>
                  <p:par>
                    <p:cTn id="243" fill="hold">
                      <p:stCondLst>
                        <p:cond delay="indefinite"/>
                      </p:stCondLst>
                      <p:childTnLst>
                        <p:par>
                          <p:cTn id="244" fill="hold">
                            <p:stCondLst>
                              <p:cond delay="0"/>
                            </p:stCondLst>
                            <p:childTnLst>
                              <p:par>
                                <p:cTn id="245" nodeType="clickEffect" fill="hold" presetClass="entr" presetID="2" presetSubtype="1">
                                  <p:stCondLst>
                                    <p:cond delay="0"/>
                                  </p:stCondLst>
                                  <p:childTnLst>
                                    <p:set>
                                      <p:cBhvr>
                                        <p:cTn id="246" dur="1" fill="hold">
                                          <p:stCondLst>
                                            <p:cond delay="0"/>
                                          </p:stCondLst>
                                        </p:cTn>
                                        <p:tgtEl>
                                          <p:spTgt spid="511">
                                            <p:txEl>
                                              <p:pRg st="0" end="0"/>
                                            </p:txEl>
                                          </p:spTgt>
                                        </p:tgtEl>
                                        <p:attrNameLst>
                                          <p:attrName>style.visibility</p:attrName>
                                        </p:attrNameLst>
                                      </p:cBhvr>
                                      <p:to>
                                        <p:strVal val="visible"/>
                                      </p:to>
                                    </p:set>
                                    <p:anim calcmode="lin" valueType="num">
                                      <p:cBhvr additive="repl">
                                        <p:cTn id="247" dur="250" fill="hold"/>
                                        <p:tgtEl>
                                          <p:spTgt spid="511">
                                            <p:txEl>
                                              <p:pRg st="0" end="0"/>
                                            </p:txEl>
                                          </p:spTgt>
                                        </p:tgtEl>
                                        <p:attrNameLst>
                                          <p:attrName>ppt_x</p:attrName>
                                        </p:attrNameLst>
                                      </p:cBhvr>
                                      <p:tavLst>
                                        <p:tav tm="0">
                                          <p:val>
                                            <p:strVal val="#ppt_x"/>
                                          </p:val>
                                        </p:tav>
                                        <p:tav tm="100000">
                                          <p:val>
                                            <p:strVal val="#ppt_x"/>
                                          </p:val>
                                        </p:tav>
                                      </p:tavLst>
                                    </p:anim>
                                    <p:anim calcmode="lin" valueType="num">
                                      <p:cBhvr additive="repl">
                                        <p:cTn id="248" dur="250" fill="hold"/>
                                        <p:tgtEl>
                                          <p:spTgt spid="511">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249" fill="hold">
                      <p:stCondLst>
                        <p:cond delay="indefinite"/>
                      </p:stCondLst>
                      <p:childTnLst>
                        <p:par>
                          <p:cTn id="250" fill="hold">
                            <p:stCondLst>
                              <p:cond delay="0"/>
                            </p:stCondLst>
                            <p:childTnLst>
                              <p:par>
                                <p:cTn id="251" nodeType="clickEffect" fill="hold" presetClass="entr" presetID="2" presetSubtype="1">
                                  <p:stCondLst>
                                    <p:cond delay="0"/>
                                  </p:stCondLst>
                                  <p:childTnLst>
                                    <p:set>
                                      <p:cBhvr>
                                        <p:cTn id="252" dur="1" fill="hold">
                                          <p:stCondLst>
                                            <p:cond delay="0"/>
                                          </p:stCondLst>
                                        </p:cTn>
                                        <p:tgtEl>
                                          <p:spTgt spid="512"/>
                                        </p:tgtEl>
                                        <p:attrNameLst>
                                          <p:attrName>style.visibility</p:attrName>
                                        </p:attrNameLst>
                                      </p:cBhvr>
                                      <p:to>
                                        <p:strVal val="visible"/>
                                      </p:to>
                                    </p:set>
                                    <p:anim calcmode="lin" valueType="num">
                                      <p:cBhvr additive="repl">
                                        <p:cTn id="253" dur="1000" fill="hold"/>
                                        <p:tgtEl>
                                          <p:spTgt spid="512"/>
                                        </p:tgtEl>
                                        <p:attrNameLst>
                                          <p:attrName>ppt_x</p:attrName>
                                        </p:attrNameLst>
                                      </p:cBhvr>
                                      <p:tavLst>
                                        <p:tav tm="0">
                                          <p:val>
                                            <p:strVal val="#ppt_x"/>
                                          </p:val>
                                        </p:tav>
                                        <p:tav tm="100000">
                                          <p:val>
                                            <p:strVal val="#ppt_x"/>
                                          </p:val>
                                        </p:tav>
                                      </p:tavLst>
                                    </p:anim>
                                    <p:anim calcmode="lin" valueType="num">
                                      <p:cBhvr additive="repl">
                                        <p:cTn id="254" dur="1000" fill="hold"/>
                                        <p:tgtEl>
                                          <p:spTgt spid="512"/>
                                        </p:tgtEl>
                                        <p:attrNameLst>
                                          <p:attrName>ppt_y</p:attrName>
                                        </p:attrNameLst>
                                      </p:cBhvr>
                                      <p:tavLst>
                                        <p:tav tm="0">
                                          <p:val>
                                            <p:strVal val="0-#ppt_h/2"/>
                                          </p:val>
                                        </p:tav>
                                        <p:tav tm="100000">
                                          <p:val>
                                            <p:strVal val="#ppt_y"/>
                                          </p:val>
                                        </p:tav>
                                      </p:tavLst>
                                    </p:anim>
                                  </p:childTnLst>
                                </p:cTn>
                              </p:par>
                              <p:par>
                                <p:cTn id="255" nodeType="withEffect" fill="hold" presetClass="entr" presetID="2" presetSubtype="2">
                                  <p:stCondLst>
                                    <p:cond delay="0"/>
                                  </p:stCondLst>
                                  <p:childTnLst>
                                    <p:set>
                                      <p:cBhvr>
                                        <p:cTn id="256" dur="1" fill="hold">
                                          <p:stCondLst>
                                            <p:cond delay="0"/>
                                          </p:stCondLst>
                                        </p:cTn>
                                        <p:tgtEl>
                                          <p:spTgt spid="514"/>
                                        </p:tgtEl>
                                        <p:attrNameLst>
                                          <p:attrName>style.visibility</p:attrName>
                                        </p:attrNameLst>
                                      </p:cBhvr>
                                      <p:to>
                                        <p:strVal val="visible"/>
                                      </p:to>
                                    </p:set>
                                    <p:anim calcmode="lin" valueType="num">
                                      <p:cBhvr additive="repl">
                                        <p:cTn id="257" dur="1000" fill="hold"/>
                                        <p:tgtEl>
                                          <p:spTgt spid="514"/>
                                        </p:tgtEl>
                                        <p:attrNameLst>
                                          <p:attrName>ppt_x</p:attrName>
                                        </p:attrNameLst>
                                      </p:cBhvr>
                                      <p:tavLst>
                                        <p:tav tm="0">
                                          <p:val>
                                            <p:strVal val="1+#ppt_w/2"/>
                                          </p:val>
                                        </p:tav>
                                        <p:tav tm="100000">
                                          <p:val>
                                            <p:strVal val="#ppt_x"/>
                                          </p:val>
                                        </p:tav>
                                      </p:tavLst>
                                    </p:anim>
                                    <p:anim calcmode="lin" valueType="num">
                                      <p:cBhvr additive="repl">
                                        <p:cTn id="258" dur="1000" fill="hold"/>
                                        <p:tgtEl>
                                          <p:spTgt spid="514"/>
                                        </p:tgtEl>
                                        <p:attrNameLst>
                                          <p:attrName>ppt_y</p:attrName>
                                        </p:attrNameLst>
                                      </p:cBhvr>
                                      <p:tavLst>
                                        <p:tav tm="0">
                                          <p:val>
                                            <p:strVal val="#ppt_y"/>
                                          </p:val>
                                        </p:tav>
                                        <p:tav tm="100000">
                                          <p:val>
                                            <p:strVal val="#ppt_y"/>
                                          </p:val>
                                        </p:tav>
                                      </p:tavLst>
                                    </p:anim>
                                  </p:childTnLst>
                                </p:cTn>
                              </p:par>
                              <p:par>
                                <p:cTn id="259" nodeType="withEffect" fill="hold" presetClass="entr" presetID="42">
                                  <p:stCondLst>
                                    <p:cond delay="0"/>
                                  </p:stCondLst>
                                  <p:childTnLst>
                                    <p:set>
                                      <p:cBhvr>
                                        <p:cTn id="260" dur="1" fill="hold">
                                          <p:stCondLst>
                                            <p:cond delay="0"/>
                                          </p:stCondLst>
                                        </p:cTn>
                                        <p:tgtEl>
                                          <p:spTgt spid="515"/>
                                        </p:tgtEl>
                                        <p:attrNameLst>
                                          <p:attrName>style.visibility</p:attrName>
                                        </p:attrNameLst>
                                      </p:cBhvr>
                                      <p:to>
                                        <p:strVal val="visible"/>
                                      </p:to>
                                    </p:set>
                                    <p:animEffect filter="fade" transition="in">
                                      <p:cBhvr additive="repl">
                                        <p:cTn id="261" dur="1000"/>
                                        <p:tgtEl>
                                          <p:spTgt spid="515"/>
                                        </p:tgtEl>
                                      </p:cBhvr>
                                    </p:animEffect>
                                    <p:anim calcmode="lin" valueType="num">
                                      <p:cBhvr additive="repl">
                                        <p:cTn id="262" dur="1000" fill="hold"/>
                                        <p:tgtEl>
                                          <p:spTgt spid="515"/>
                                        </p:tgtEl>
                                        <p:attrNameLst>
                                          <p:attrName>ppt_x</p:attrName>
                                        </p:attrNameLst>
                                      </p:cBhvr>
                                      <p:tavLst>
                                        <p:tav tm="0">
                                          <p:val>
                                            <p:strVal val="#ppt_x"/>
                                          </p:val>
                                        </p:tav>
                                        <p:tav tm="100000">
                                          <p:val>
                                            <p:strVal val="#ppt_x"/>
                                          </p:val>
                                        </p:tav>
                                      </p:tavLst>
                                    </p:anim>
                                    <p:anim calcmode="lin" valueType="num">
                                      <p:cBhvr additive="repl">
                                        <p:cTn id="263" dur="1000" fill="hold"/>
                                        <p:tgtEl>
                                          <p:spTgt spid="515"/>
                                        </p:tgtEl>
                                        <p:attrNameLst>
                                          <p:attrName>ppt_y</p:attrName>
                                        </p:attrNameLst>
                                      </p:cBhvr>
                                      <p:tavLst>
                                        <p:tav tm="0">
                                          <p:val>
                                            <p:strVal val="#ppt_y+.1"/>
                                          </p:val>
                                        </p:tav>
                                        <p:tav tm="100000">
                                          <p:val>
                                            <p:strVal val="#ppt_y"/>
                                          </p:val>
                                        </p:tav>
                                      </p:tavLst>
                                    </p:anim>
                                  </p:childTnLst>
                                </p:cTn>
                              </p:par>
                            </p:childTnLst>
                          </p:cTn>
                        </p:par>
                      </p:childTnLst>
                    </p:cTn>
                  </p:par>
                  <p:par>
                    <p:cTn id="264" fill="hold">
                      <p:stCondLst>
                        <p:cond delay="indefinite"/>
                      </p:stCondLst>
                      <p:childTnLst>
                        <p:par>
                          <p:cTn id="265" fill="hold">
                            <p:stCondLst>
                              <p:cond delay="0"/>
                            </p:stCondLst>
                            <p:childTnLst>
                              <p:par>
                                <p:cTn id="266" nodeType="clickEffect" fill="hold" presetClass="entr" presetID="2" presetSubtype="1">
                                  <p:stCondLst>
                                    <p:cond delay="0"/>
                                  </p:stCondLst>
                                  <p:childTnLst>
                                    <p:set>
                                      <p:cBhvr>
                                        <p:cTn id="267" dur="1" fill="hold">
                                          <p:stCondLst>
                                            <p:cond delay="0"/>
                                          </p:stCondLst>
                                        </p:cTn>
                                        <p:tgtEl>
                                          <p:spTgt spid="513"/>
                                        </p:tgtEl>
                                        <p:attrNameLst>
                                          <p:attrName>style.visibility</p:attrName>
                                        </p:attrNameLst>
                                      </p:cBhvr>
                                      <p:to>
                                        <p:strVal val="visible"/>
                                      </p:to>
                                    </p:set>
                                    <p:anim calcmode="lin" valueType="num">
                                      <p:cBhvr additive="repl">
                                        <p:cTn id="268" dur="1000" fill="hold"/>
                                        <p:tgtEl>
                                          <p:spTgt spid="513"/>
                                        </p:tgtEl>
                                        <p:attrNameLst>
                                          <p:attrName>ppt_x</p:attrName>
                                        </p:attrNameLst>
                                      </p:cBhvr>
                                      <p:tavLst>
                                        <p:tav tm="0">
                                          <p:val>
                                            <p:strVal val="#ppt_x"/>
                                          </p:val>
                                        </p:tav>
                                        <p:tav tm="100000">
                                          <p:val>
                                            <p:strVal val="#ppt_x"/>
                                          </p:val>
                                        </p:tav>
                                      </p:tavLst>
                                    </p:anim>
                                    <p:anim calcmode="lin" valueType="num">
                                      <p:cBhvr additive="repl">
                                        <p:cTn id="269" dur="1000" fill="hold"/>
                                        <p:tgtEl>
                                          <p:spTgt spid="513"/>
                                        </p:tgtEl>
                                        <p:attrNameLst>
                                          <p:attrName>ppt_y</p:attrName>
                                        </p:attrNameLst>
                                      </p:cBhvr>
                                      <p:tavLst>
                                        <p:tav tm="0">
                                          <p:val>
                                            <p:strVal val="0-#ppt_h/2"/>
                                          </p:val>
                                        </p:tav>
                                        <p:tav tm="100000">
                                          <p:val>
                                            <p:strVal val="#ppt_y"/>
                                          </p:val>
                                        </p:tav>
                                      </p:tavLst>
                                    </p:anim>
                                  </p:childTnLst>
                                </p:cTn>
                              </p:par>
                              <p:par>
                                <p:cTn id="270" nodeType="withEffect" fill="hold" presetClass="entr" presetID="2" presetSubtype="2">
                                  <p:stCondLst>
                                    <p:cond delay="0"/>
                                  </p:stCondLst>
                                  <p:childTnLst>
                                    <p:set>
                                      <p:cBhvr>
                                        <p:cTn id="271" dur="1" fill="hold">
                                          <p:stCondLst>
                                            <p:cond delay="0"/>
                                          </p:stCondLst>
                                        </p:cTn>
                                        <p:tgtEl>
                                          <p:spTgt spid="516"/>
                                        </p:tgtEl>
                                        <p:attrNameLst>
                                          <p:attrName>style.visibility</p:attrName>
                                        </p:attrNameLst>
                                      </p:cBhvr>
                                      <p:to>
                                        <p:strVal val="visible"/>
                                      </p:to>
                                    </p:set>
                                    <p:anim calcmode="lin" valueType="num">
                                      <p:cBhvr additive="repl">
                                        <p:cTn id="272" dur="1000" fill="hold"/>
                                        <p:tgtEl>
                                          <p:spTgt spid="516"/>
                                        </p:tgtEl>
                                        <p:attrNameLst>
                                          <p:attrName>ppt_x</p:attrName>
                                        </p:attrNameLst>
                                      </p:cBhvr>
                                      <p:tavLst>
                                        <p:tav tm="0">
                                          <p:val>
                                            <p:strVal val="1+#ppt_w/2"/>
                                          </p:val>
                                        </p:tav>
                                        <p:tav tm="100000">
                                          <p:val>
                                            <p:strVal val="#ppt_x"/>
                                          </p:val>
                                        </p:tav>
                                      </p:tavLst>
                                    </p:anim>
                                    <p:anim calcmode="lin" valueType="num">
                                      <p:cBhvr additive="repl">
                                        <p:cTn id="273" dur="1000" fill="hold"/>
                                        <p:tgtEl>
                                          <p:spTgt spid="516"/>
                                        </p:tgtEl>
                                        <p:attrNameLst>
                                          <p:attrName>ppt_y</p:attrName>
                                        </p:attrNameLst>
                                      </p:cBhvr>
                                      <p:tavLst>
                                        <p:tav tm="0">
                                          <p:val>
                                            <p:strVal val="#ppt_y"/>
                                          </p:val>
                                        </p:tav>
                                        <p:tav tm="100000">
                                          <p:val>
                                            <p:strVal val="#ppt_y"/>
                                          </p:val>
                                        </p:tav>
                                      </p:tavLst>
                                    </p:anim>
                                  </p:childTnLst>
                                </p:cTn>
                              </p:par>
                              <p:par>
                                <p:cTn id="274" nodeType="withEffect" fill="hold" presetClass="entr" presetID="2" presetSubtype="4">
                                  <p:stCondLst>
                                    <p:cond delay="0"/>
                                  </p:stCondLst>
                                  <p:childTnLst>
                                    <p:set>
                                      <p:cBhvr>
                                        <p:cTn id="275" dur="1" fill="hold">
                                          <p:stCondLst>
                                            <p:cond delay="0"/>
                                          </p:stCondLst>
                                        </p:cTn>
                                        <p:tgtEl>
                                          <p:spTgt spid="517"/>
                                        </p:tgtEl>
                                        <p:attrNameLst>
                                          <p:attrName>style.visibility</p:attrName>
                                        </p:attrNameLst>
                                      </p:cBhvr>
                                      <p:to>
                                        <p:strVal val="visible"/>
                                      </p:to>
                                    </p:set>
                                    <p:anim calcmode="lin" valueType="num">
                                      <p:cBhvr additive="repl">
                                        <p:cTn id="276" dur="1000" fill="hold"/>
                                        <p:tgtEl>
                                          <p:spTgt spid="517"/>
                                        </p:tgtEl>
                                        <p:attrNameLst>
                                          <p:attrName>ppt_x</p:attrName>
                                        </p:attrNameLst>
                                      </p:cBhvr>
                                      <p:tavLst>
                                        <p:tav tm="0">
                                          <p:val>
                                            <p:strVal val="#ppt_x"/>
                                          </p:val>
                                        </p:tav>
                                        <p:tav tm="100000">
                                          <p:val>
                                            <p:strVal val="#ppt_x"/>
                                          </p:val>
                                        </p:tav>
                                      </p:tavLst>
                                    </p:anim>
                                    <p:anim calcmode="lin" valueType="num">
                                      <p:cBhvr additive="repl">
                                        <p:cTn id="277" dur="1000" fill="hold"/>
                                        <p:tgtEl>
                                          <p:spTgt spid="517"/>
                                        </p:tgtEl>
                                        <p:attrNameLst>
                                          <p:attrName>ppt_y</p:attrName>
                                        </p:attrNameLst>
                                      </p:cBhvr>
                                      <p:tavLst>
                                        <p:tav tm="0">
                                          <p:val>
                                            <p:strVal val="1+#ppt_h/2"/>
                                          </p:val>
                                        </p:tav>
                                        <p:tav tm="100000">
                                          <p:val>
                                            <p:strVal val="#ppt_y"/>
                                          </p:val>
                                        </p:tav>
                                      </p:tavLst>
                                    </p:anim>
                                  </p:childTnLst>
                                </p:cTn>
                              </p:par>
                            </p:childTnLst>
                          </p:cTn>
                        </p:par>
                      </p:childTnLst>
                    </p:cTn>
                  </p:par>
                  <p:par>
                    <p:cTn id="278" fill="hold">
                      <p:stCondLst>
                        <p:cond delay="indefinite"/>
                      </p:stCondLst>
                      <p:childTnLst>
                        <p:par>
                          <p:cTn id="279" fill="hold">
                            <p:stCondLst>
                              <p:cond delay="0"/>
                            </p:stCondLst>
                            <p:childTnLst>
                              <p:par>
                                <p:cTn id="280" nodeType="clickEffect" fill="hold" presetClass="entr" presetID="10">
                                  <p:stCondLst>
                                    <p:cond delay="0"/>
                                  </p:stCondLst>
                                  <p:childTnLst>
                                    <p:set>
                                      <p:cBhvr>
                                        <p:cTn id="281" dur="1" fill="hold">
                                          <p:stCondLst>
                                            <p:cond delay="0"/>
                                          </p:stCondLst>
                                        </p:cTn>
                                        <p:tgtEl>
                                          <p:spTgt spid="518">
                                            <p:txEl>
                                              <p:pRg st="0" end="0"/>
                                            </p:txEl>
                                          </p:spTgt>
                                        </p:tgtEl>
                                        <p:attrNameLst>
                                          <p:attrName>style.visibility</p:attrName>
                                        </p:attrNameLst>
                                      </p:cBhvr>
                                      <p:to>
                                        <p:strVal val="visible"/>
                                      </p:to>
                                    </p:set>
                                    <p:animEffect filter="fade" transition="in">
                                      <p:cBhvr additive="repl">
                                        <p:cTn id="282" dur="750"/>
                                        <p:tgtEl>
                                          <p:spTgt spid="518">
                                            <p:txEl>
                                              <p:pRg st="0" end="0"/>
                                            </p:txEl>
                                          </p:spTgt>
                                        </p:tgtEl>
                                      </p:cBhvr>
                                    </p:animEffect>
                                  </p:childTnLst>
                                </p:cTn>
                              </p:par>
                            </p:childTnLst>
                          </p:cTn>
                        </p:par>
                      </p:childTnLst>
                    </p:cTn>
                  </p:par>
                  <p:par>
                    <p:cTn id="283" fill="hold">
                      <p:stCondLst>
                        <p:cond delay="indefinite"/>
                      </p:stCondLst>
                      <p:childTnLst>
                        <p:par>
                          <p:cTn id="284" fill="hold">
                            <p:stCondLst>
                              <p:cond delay="0"/>
                            </p:stCondLst>
                            <p:childTnLst>
                              <p:par>
                                <p:cTn id="285" nodeType="withEffect" fill="hold" presetClass="entr" presetID="10">
                                  <p:stCondLst>
                                    <p:cond delay="0"/>
                                  </p:stCondLst>
                                  <p:childTnLst>
                                    <p:set>
                                      <p:cBhvr>
                                        <p:cTn id="286" dur="1" fill="hold">
                                          <p:stCondLst>
                                            <p:cond delay="0"/>
                                          </p:stCondLst>
                                        </p:cTn>
                                        <p:tgtEl>
                                          <p:spTgt spid="509"/>
                                        </p:tgtEl>
                                        <p:attrNameLst>
                                          <p:attrName>style.visibility</p:attrName>
                                        </p:attrNameLst>
                                      </p:cBhvr>
                                      <p:to>
                                        <p:strVal val="visible"/>
                                      </p:to>
                                    </p:set>
                                    <p:animEffect filter="fade" transition="in">
                                      <p:cBhvr additive="repl">
                                        <p:cTn id="287" dur="500"/>
                                        <p:tgtEl>
                                          <p:spTgt spid="509"/>
                                        </p:tgtEl>
                                      </p:cBhvr>
                                    </p:animEffect>
                                  </p:childTnLst>
                                </p:cTn>
                              </p:par>
                              <p:par>
                                <p:cTn id="288" nodeType="withEffect" fill="hold" presetClass="entr" presetID="10">
                                  <p:stCondLst>
                                    <p:cond delay="0"/>
                                  </p:stCondLst>
                                  <p:childTnLst>
                                    <p:set>
                                      <p:cBhvr>
                                        <p:cTn id="289" dur="1" fill="hold">
                                          <p:stCondLst>
                                            <p:cond delay="0"/>
                                          </p:stCondLst>
                                        </p:cTn>
                                        <p:tgtEl>
                                          <p:spTgt spid="508"/>
                                        </p:tgtEl>
                                        <p:attrNameLst>
                                          <p:attrName>style.visibility</p:attrName>
                                        </p:attrNameLst>
                                      </p:cBhvr>
                                      <p:to>
                                        <p:strVal val="visible"/>
                                      </p:to>
                                    </p:set>
                                    <p:animEffect filter="fade" transition="in">
                                      <p:cBhvr additive="repl">
                                        <p:cTn id="290" dur="500"/>
                                        <p:tgtEl>
                                          <p:spTgt spid="5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0" name="CustomShape 1"/>
          <p:cNvSpPr/>
          <p:nvPr/>
        </p:nvSpPr>
        <p:spPr>
          <a:xfrm>
            <a:off x="1024200" y="585360"/>
            <a:ext cx="9719280" cy="1499040"/>
          </a:xfrm>
          <a:prstGeom prst="rect">
            <a:avLst/>
          </a:prstGeom>
          <a:noFill/>
          <a:ln>
            <a:noFill/>
          </a:ln>
        </p:spPr>
        <p:style>
          <a:lnRef idx="0"/>
          <a:fillRef idx="0"/>
          <a:effectRef idx="0"/>
          <a:fontRef idx="minor"/>
        </p:style>
        <p:txBody>
          <a:bodyPr lIns="90000" rIns="90000" tIns="45000" bIns="45000" anchor="ctr">
            <a:noAutofit/>
          </a:bodyPr>
          <a:p>
            <a:pPr>
              <a:lnSpc>
                <a:spcPct val="80000"/>
              </a:lnSpc>
            </a:pPr>
            <a:r>
              <a:rPr b="0" lang="it-IT" sz="5000" spc="94" strike="noStrike" cap="all">
                <a:solidFill>
                  <a:srgbClr val="404040"/>
                </a:solidFill>
                <a:latin typeface="Tw Cen MT Condensed"/>
              </a:rPr>
              <a:t>MobileNet</a:t>
            </a:r>
            <a:endParaRPr b="0" lang="en-US" sz="5000" spc="-1" strike="noStrike">
              <a:latin typeface="Arial"/>
            </a:endParaRPr>
          </a:p>
        </p:txBody>
      </p:sp>
      <p:sp>
        <p:nvSpPr>
          <p:cNvPr id="521" name="CustomShape 2"/>
          <p:cNvSpPr/>
          <p:nvPr/>
        </p:nvSpPr>
        <p:spPr>
          <a:xfrm>
            <a:off x="6951600" y="1876320"/>
            <a:ext cx="3728160" cy="359280"/>
          </a:xfrm>
          <a:prstGeom prst="rect">
            <a:avLst/>
          </a:prstGeom>
          <a:noFill/>
          <a:ln>
            <a:noFill/>
          </a:ln>
        </p:spPr>
        <p:style>
          <a:lnRef idx="0"/>
          <a:fillRef idx="0"/>
          <a:effectRef idx="0"/>
          <a:fontRef idx="minor"/>
        </p:style>
        <p:txBody>
          <a:bodyPr lIns="45720" rIns="45720" tIns="45000" bIns="45000" anchor="ctr">
            <a:normAutofit fontScale="35000"/>
          </a:bodyPr>
          <a:p>
            <a:pPr algn="ctr">
              <a:lnSpc>
                <a:spcPct val="90000"/>
              </a:lnSpc>
              <a:spcBef>
                <a:spcPts val="1199"/>
              </a:spcBef>
              <a:spcAft>
                <a:spcPts val="201"/>
              </a:spcAft>
              <a:tabLst>
                <a:tab algn="l" pos="0"/>
              </a:tabLst>
            </a:pPr>
            <a:r>
              <a:rPr b="1" lang="it-IT" sz="2000" spc="-1" strike="noStrike">
                <a:solidFill>
                  <a:srgbClr val="000000"/>
                </a:solidFill>
                <a:latin typeface="Tw Cen MT"/>
              </a:rPr>
              <a:t>Depthwise Separable Convolution</a:t>
            </a:r>
            <a:endParaRPr b="0" lang="en-US" sz="2000" spc="-1" strike="noStrike">
              <a:latin typeface="Arial"/>
            </a:endParaRPr>
          </a:p>
        </p:txBody>
      </p:sp>
      <p:graphicFrame>
        <p:nvGraphicFramePr>
          <p:cNvPr id="5" name="Diagram5"/>
          <p:cNvGraphicFramePr/>
          <p:nvPr>
            <p:extLst>
              <p:ext uri="{D42A27DB-BD31-4B8C-83A1-F6EECF244321}">
                <p14:modId xmlns:p14="http://schemas.microsoft.com/office/powerpoint/2010/main" val="2702758710"/>
              </p:ext>
            </p:extLst>
          </p:nvPr>
        </p:nvGraphicFramePr>
        <p:xfrm>
          <a:off x="523080" y="1938600"/>
          <a:ext cx="3994920" cy="24894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522" name="Immagine 29" descr=""/>
          <p:cNvPicPr/>
          <p:nvPr/>
        </p:nvPicPr>
        <p:blipFill>
          <a:blip r:embed="rId6"/>
          <a:srcRect l="0" t="0" r="73027" b="6912"/>
          <a:stretch/>
        </p:blipFill>
        <p:spPr>
          <a:xfrm>
            <a:off x="6188760" y="2395800"/>
            <a:ext cx="1416600" cy="1890000"/>
          </a:xfrm>
          <a:prstGeom prst="rect">
            <a:avLst/>
          </a:prstGeom>
          <a:ln>
            <a:noFill/>
          </a:ln>
        </p:spPr>
      </p:pic>
      <p:pic>
        <p:nvPicPr>
          <p:cNvPr id="523" name="Immagine 30" descr=""/>
          <p:cNvPicPr/>
          <p:nvPr/>
        </p:nvPicPr>
        <p:blipFill>
          <a:blip r:embed="rId7"/>
          <a:srcRect l="50747" t="0" r="19238" b="6912"/>
          <a:stretch/>
        </p:blipFill>
        <p:spPr>
          <a:xfrm>
            <a:off x="8855640" y="2395800"/>
            <a:ext cx="1576800" cy="1890000"/>
          </a:xfrm>
          <a:prstGeom prst="rect">
            <a:avLst/>
          </a:prstGeom>
          <a:ln>
            <a:noFill/>
          </a:ln>
        </p:spPr>
      </p:pic>
      <p:pic>
        <p:nvPicPr>
          <p:cNvPr id="524" name="Immagine 31" descr=""/>
          <p:cNvPicPr/>
          <p:nvPr/>
        </p:nvPicPr>
        <p:blipFill>
          <a:blip r:embed="rId8"/>
          <a:srcRect l="26973" t="0" r="49253" b="6895"/>
          <a:stretch/>
        </p:blipFill>
        <p:spPr>
          <a:xfrm>
            <a:off x="7606080" y="2398680"/>
            <a:ext cx="1248840" cy="1890360"/>
          </a:xfrm>
          <a:prstGeom prst="rect">
            <a:avLst/>
          </a:prstGeom>
          <a:ln>
            <a:noFill/>
          </a:ln>
        </p:spPr>
      </p:pic>
      <p:pic>
        <p:nvPicPr>
          <p:cNvPr id="525" name="Immagine 32" descr=""/>
          <p:cNvPicPr/>
          <p:nvPr/>
        </p:nvPicPr>
        <p:blipFill>
          <a:blip r:embed="rId9"/>
          <a:srcRect l="0" t="93088" r="49253" b="0"/>
          <a:stretch/>
        </p:blipFill>
        <p:spPr>
          <a:xfrm>
            <a:off x="6188760" y="4286520"/>
            <a:ext cx="2666160" cy="139680"/>
          </a:xfrm>
          <a:prstGeom prst="rect">
            <a:avLst/>
          </a:prstGeom>
          <a:ln>
            <a:noFill/>
          </a:ln>
        </p:spPr>
      </p:pic>
      <p:pic>
        <p:nvPicPr>
          <p:cNvPr id="526" name="Immagine 34" descr=""/>
          <p:cNvPicPr/>
          <p:nvPr/>
        </p:nvPicPr>
        <p:blipFill>
          <a:blip r:embed="rId10"/>
          <a:srcRect l="80769" t="0" r="0" b="6912"/>
          <a:stretch/>
        </p:blipFill>
        <p:spPr>
          <a:xfrm>
            <a:off x="10432800" y="2395800"/>
            <a:ext cx="1010160" cy="1890000"/>
          </a:xfrm>
          <a:prstGeom prst="rect">
            <a:avLst/>
          </a:prstGeom>
          <a:ln>
            <a:noFill/>
          </a:ln>
        </p:spPr>
      </p:pic>
      <p:pic>
        <p:nvPicPr>
          <p:cNvPr id="527" name="Immagine 35" descr=""/>
          <p:cNvPicPr/>
          <p:nvPr/>
        </p:nvPicPr>
        <p:blipFill>
          <a:blip r:embed="rId11"/>
          <a:srcRect l="50747" t="93088" r="0" b="0"/>
          <a:stretch/>
        </p:blipFill>
        <p:spPr>
          <a:xfrm>
            <a:off x="8855640" y="4286520"/>
            <a:ext cx="2587320" cy="139680"/>
          </a:xfrm>
          <a:prstGeom prst="rect">
            <a:avLst/>
          </a:prstGeom>
          <a:ln>
            <a:noFill/>
          </a:ln>
        </p:spPr>
      </p:pic>
      <p:sp>
        <p:nvSpPr>
          <p:cNvPr id="528" name="CustomShape 3"/>
          <p:cNvSpPr/>
          <p:nvPr/>
        </p:nvSpPr>
        <p:spPr>
          <a:xfrm>
            <a:off x="4231440" y="4773240"/>
            <a:ext cx="3728160" cy="359280"/>
          </a:xfrm>
          <a:prstGeom prst="rect">
            <a:avLst/>
          </a:prstGeom>
          <a:noFill/>
          <a:ln>
            <a:noFill/>
          </a:ln>
          <a:effectLst>
            <a:outerShdw algn="ctr" blurRad="50800" dir="5400000" dist="12600" rotWithShape="0">
              <a:srgbClr val="000000">
                <a:alpha val="50000"/>
              </a:srgbClr>
            </a:outerShdw>
          </a:effectLst>
          <a:scene3d>
            <a:camera prst="orthographicFront">
              <a:rot lat="0" lon="0" rev="0"/>
            </a:camera>
            <a:lightRig dir="t" rig="flat">
              <a:rot lat="0" lon="0" rev="3600000"/>
            </a:lightRig>
          </a:scene3d>
          <a:sp3d contourW="12700" prstMaterial="flat">
            <a:bevelT prst="angle" w="38100" h="44450"/>
            <a:contourClr>
              <a:schemeClr val="accent1"/>
            </a:contourClr>
          </a:sp3d>
        </p:spPr>
        <p:style>
          <a:lnRef idx="1"/>
          <a:fillRef idx="3">
            <a:schemeClr val="accent3"/>
          </a:fillRef>
          <a:effectRef idx="2"/>
          <a:fontRef idx="minor"/>
        </p:style>
        <p:txBody>
          <a:bodyPr lIns="0" rIns="0" tIns="0" bIns="0" anchor="ctr">
            <a:noAutofit/>
          </a:bodyPr>
          <a:p>
            <a:pPr algn="ctr">
              <a:lnSpc>
                <a:spcPct val="90000"/>
              </a:lnSpc>
              <a:spcBef>
                <a:spcPts val="1001"/>
              </a:spcBef>
              <a:tabLst>
                <a:tab algn="l" pos="0"/>
              </a:tabLst>
            </a:pPr>
            <a:r>
              <a:rPr b="1" lang="it-IT" sz="2000" spc="-1" strike="noStrike">
                <a:solidFill>
                  <a:srgbClr val="404040"/>
                </a:solidFill>
                <a:latin typeface="Tw Cen MT"/>
                <a:ea typeface="DejaVu Sans"/>
              </a:rPr>
              <a:t>Parametri di forma</a:t>
            </a:r>
            <a:endParaRPr b="0" lang="en-US" sz="2000" spc="-1" strike="noStrike">
              <a:latin typeface="Arial"/>
            </a:endParaRPr>
          </a:p>
        </p:txBody>
      </p:sp>
      <p:graphicFrame>
        <p:nvGraphicFramePr>
          <p:cNvPr id="6" name="Diagram6"/>
          <p:cNvGraphicFramePr/>
          <p:nvPr>
            <p:extLst>
              <p:ext uri="{D42A27DB-BD31-4B8C-83A1-F6EECF244321}">
                <p14:modId xmlns:p14="http://schemas.microsoft.com/office/powerpoint/2010/main" val="4074187953"/>
              </p:ext>
            </p:extLst>
          </p:nvPr>
        </p:nvGraphicFramePr>
        <p:xfrm>
          <a:off x="4793400" y="5201280"/>
          <a:ext cx="2604600" cy="9756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pic>
        <p:nvPicPr>
          <p:cNvPr id="529" name="Immagine 3" descr=""/>
          <p:cNvPicPr/>
          <p:nvPr/>
        </p:nvPicPr>
        <p:blipFill>
          <a:blip r:embed="rId17"/>
          <a:stretch/>
        </p:blipFill>
        <p:spPr>
          <a:xfrm>
            <a:off x="943560" y="4536000"/>
            <a:ext cx="3222360" cy="2321280"/>
          </a:xfrm>
          <a:prstGeom prst="rect">
            <a:avLst/>
          </a:prstGeom>
          <a:ln>
            <a:noFill/>
          </a:ln>
        </p:spPr>
      </p:pic>
      <p:pic>
        <p:nvPicPr>
          <p:cNvPr id="530" name="Immagine 15" descr=""/>
          <p:cNvPicPr/>
          <p:nvPr/>
        </p:nvPicPr>
        <p:blipFill>
          <a:blip r:embed="rId18"/>
          <a:stretch/>
        </p:blipFill>
        <p:spPr>
          <a:xfrm>
            <a:off x="7850880" y="4519800"/>
            <a:ext cx="3222360" cy="2268360"/>
          </a:xfrm>
          <a:prstGeom prst="rect">
            <a:avLst/>
          </a:prstGeom>
          <a:ln>
            <a:noFill/>
          </a:ln>
        </p:spPr>
      </p:pic>
    </p:spTree>
  </p:cSld>
  <p:transition spd="slow">
    <p:fade/>
  </p:transition>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1" name="CustomShape 1"/>
          <p:cNvSpPr/>
          <p:nvPr/>
        </p:nvSpPr>
        <p:spPr>
          <a:xfrm>
            <a:off x="1024200" y="585360"/>
            <a:ext cx="9719280" cy="1499040"/>
          </a:xfrm>
          <a:prstGeom prst="rect">
            <a:avLst/>
          </a:prstGeom>
          <a:noFill/>
          <a:ln>
            <a:noFill/>
          </a:ln>
        </p:spPr>
        <p:style>
          <a:lnRef idx="0"/>
          <a:fillRef idx="0"/>
          <a:effectRef idx="0"/>
          <a:fontRef idx="minor"/>
        </p:style>
        <p:txBody>
          <a:bodyPr lIns="90000" rIns="90000" tIns="45000" bIns="45000" anchor="ctr">
            <a:noAutofit/>
          </a:bodyPr>
          <a:p>
            <a:pPr>
              <a:lnSpc>
                <a:spcPct val="80000"/>
              </a:lnSpc>
            </a:pPr>
            <a:r>
              <a:rPr b="0" lang="it-IT" sz="5000" spc="94" strike="noStrike" cap="all">
                <a:solidFill>
                  <a:srgbClr val="404040"/>
                </a:solidFill>
                <a:latin typeface="Tw Cen MT Condensed"/>
              </a:rPr>
              <a:t>Memory Footprint</a:t>
            </a:r>
            <a:endParaRPr b="0" lang="en-US" sz="5000" spc="-1" strike="noStrike">
              <a:latin typeface="Arial"/>
            </a:endParaRPr>
          </a:p>
        </p:txBody>
      </p:sp>
      <p:graphicFrame>
        <p:nvGraphicFramePr>
          <p:cNvPr id="532" name="Grafico 7"/>
          <p:cNvGraphicFramePr/>
          <p:nvPr/>
        </p:nvGraphicFramePr>
        <p:xfrm>
          <a:off x="2593800" y="1790640"/>
          <a:ext cx="7003440" cy="4214880"/>
        </p:xfrm>
        <a:graphic>
          <a:graphicData uri="http://schemas.openxmlformats.org/drawingml/2006/chart">
            <c:chart xmlns:c="http://schemas.openxmlformats.org/drawingml/2006/chart" xmlns:r="http://schemas.openxmlformats.org/officeDocument/2006/relationships" r:id="rId1"/>
          </a:graphicData>
        </a:graphic>
      </p:graphicFrame>
      <p:sp>
        <p:nvSpPr>
          <p:cNvPr id="533" name="CustomShape 2"/>
          <p:cNvSpPr/>
          <p:nvPr/>
        </p:nvSpPr>
        <p:spPr>
          <a:xfrm>
            <a:off x="3247920" y="2270880"/>
            <a:ext cx="6172920" cy="3189600"/>
          </a:xfrm>
          <a:prstGeom prst="rect">
            <a:avLst/>
          </a:prstGeom>
          <a:solidFill>
            <a:srgbClr val="61cd3f">
              <a:alpha val="50000"/>
            </a:srgbClr>
          </a:solidFill>
          <a:ln>
            <a:noFill/>
          </a:ln>
        </p:spPr>
        <p:style>
          <a:lnRef idx="0"/>
          <a:fillRef idx="0"/>
          <a:effectRef idx="0"/>
          <a:fontRef idx="minor"/>
        </p:style>
      </p:sp>
      <p:sp>
        <p:nvSpPr>
          <p:cNvPr id="534" name="Line 3"/>
          <p:cNvSpPr/>
          <p:nvPr/>
        </p:nvSpPr>
        <p:spPr>
          <a:xfrm>
            <a:off x="3246120" y="4122360"/>
            <a:ext cx="6182280" cy="0"/>
          </a:xfrm>
          <a:prstGeom prst="line">
            <a:avLst/>
          </a:prstGeom>
          <a:ln>
            <a:solidFill>
              <a:srgbClr val="c00000"/>
            </a:solidFill>
            <a:round/>
          </a:ln>
        </p:spPr>
        <p:style>
          <a:lnRef idx="3">
            <a:schemeClr val="accent1"/>
          </a:lnRef>
          <a:fillRef idx="0">
            <a:schemeClr val="accent1"/>
          </a:fillRef>
          <a:effectRef idx="2">
            <a:schemeClr val="accent1"/>
          </a:effectRef>
          <a:fontRef idx="minor"/>
        </p:style>
      </p:sp>
      <p:sp>
        <p:nvSpPr>
          <p:cNvPr id="535" name="Line 4"/>
          <p:cNvSpPr/>
          <p:nvPr/>
        </p:nvSpPr>
        <p:spPr>
          <a:xfrm flipV="1">
            <a:off x="4624920" y="2265480"/>
            <a:ext cx="0" cy="3197880"/>
          </a:xfrm>
          <a:prstGeom prst="line">
            <a:avLst/>
          </a:prstGeom>
          <a:ln>
            <a:solidFill>
              <a:srgbClr val="c00000"/>
            </a:solidFill>
            <a:round/>
          </a:ln>
        </p:spPr>
        <p:style>
          <a:lnRef idx="3">
            <a:schemeClr val="accent1"/>
          </a:lnRef>
          <a:fillRef idx="0">
            <a:schemeClr val="accent1"/>
          </a:fillRef>
          <a:effectRef idx="2">
            <a:schemeClr val="accent1"/>
          </a:effectRef>
          <a:fontRef idx="minor"/>
        </p:style>
      </p:sp>
      <p:grpSp>
        <p:nvGrpSpPr>
          <p:cNvPr id="536" name="Group 5"/>
          <p:cNvGrpSpPr/>
          <p:nvPr/>
        </p:nvGrpSpPr>
        <p:grpSpPr>
          <a:xfrm>
            <a:off x="4631040" y="2316240"/>
            <a:ext cx="2412000" cy="835920"/>
            <a:chOff x="4631040" y="2316240"/>
            <a:chExt cx="2412000" cy="835920"/>
          </a:xfrm>
        </p:grpSpPr>
        <p:sp>
          <p:nvSpPr>
            <p:cNvPr id="537" name="CustomShape 6"/>
            <p:cNvSpPr/>
            <p:nvPr/>
          </p:nvSpPr>
          <p:spPr>
            <a:xfrm>
              <a:off x="4631040" y="2316240"/>
              <a:ext cx="2412000" cy="417600"/>
            </a:xfrm>
            <a:prstGeom prst="rect">
              <a:avLst/>
            </a:prstGeom>
            <a:noFill/>
            <a:ln>
              <a:noFill/>
            </a:ln>
          </p:spPr>
          <p:style>
            <a:lnRef idx="0"/>
            <a:fillRef idx="0"/>
            <a:effectRef idx="0"/>
            <a:fontRef idx="minor"/>
          </p:style>
          <p:txBody>
            <a:bodyPr lIns="90000" rIns="90000" tIns="45000" bIns="45000">
              <a:noAutofit/>
            </a:bodyPr>
            <a:p>
              <a:pPr>
                <a:lnSpc>
                  <a:spcPct val="100000"/>
                </a:lnSpc>
                <a:tabLst>
                  <a:tab algn="l" pos="0"/>
                </a:tabLst>
              </a:pPr>
              <a:r>
                <a:rPr b="1" i="1" lang="it-IT" sz="1100" spc="-1" strike="noStrike">
                  <a:solidFill>
                    <a:srgbClr val="000000"/>
                  </a:solidFill>
                  <a:latin typeface="Tw Cen MT"/>
                  <a:ea typeface="DejaVu Sans"/>
                </a:rPr>
                <a:t>Limite Memoria Flash</a:t>
              </a:r>
              <a:endParaRPr b="0" lang="en-US" sz="1100" spc="-1" strike="noStrike">
                <a:latin typeface="Arial"/>
              </a:endParaRPr>
            </a:p>
          </p:txBody>
        </p:sp>
        <p:sp>
          <p:nvSpPr>
            <p:cNvPr id="538" name="CustomShape 7"/>
            <p:cNvSpPr/>
            <p:nvPr/>
          </p:nvSpPr>
          <p:spPr>
            <a:xfrm flipH="1">
              <a:off x="4709520" y="2623680"/>
              <a:ext cx="646920" cy="528480"/>
            </a:xfrm>
            <a:custGeom>
              <a:avLst/>
              <a:gdLst/>
              <a:ahLst/>
              <a:rect l="l" t="t" r="r" b="b"/>
              <a:pathLst>
                <a:path w="21600" h="21600">
                  <a:moveTo>
                    <a:pt x="0" y="0"/>
                  </a:moveTo>
                  <a:lnTo>
                    <a:pt x="21600" y="21600"/>
                  </a:lnTo>
                </a:path>
              </a:pathLst>
            </a:custGeom>
            <a:noFill/>
            <a:ln w="9360">
              <a:solidFill>
                <a:schemeClr val="tx1"/>
              </a:solidFill>
              <a:prstDash val="dash"/>
              <a:round/>
              <a:tailEnd len="med" type="arrow" w="med"/>
            </a:ln>
          </p:spPr>
          <p:style>
            <a:lnRef idx="0"/>
            <a:fillRef idx="0"/>
            <a:effectRef idx="0"/>
            <a:fontRef idx="minor"/>
          </p:style>
        </p:sp>
      </p:grpSp>
      <p:grpSp>
        <p:nvGrpSpPr>
          <p:cNvPr id="539" name="Group 8"/>
          <p:cNvGrpSpPr/>
          <p:nvPr/>
        </p:nvGrpSpPr>
        <p:grpSpPr>
          <a:xfrm>
            <a:off x="3639600" y="2078640"/>
            <a:ext cx="5944320" cy="3395880"/>
            <a:chOff x="3639600" y="2078640"/>
            <a:chExt cx="5944320" cy="3395880"/>
          </a:xfrm>
        </p:grpSpPr>
        <p:sp>
          <p:nvSpPr>
            <p:cNvPr id="540" name="CustomShape 9"/>
            <p:cNvSpPr/>
            <p:nvPr/>
          </p:nvSpPr>
          <p:spPr>
            <a:xfrm>
              <a:off x="3758760" y="4425480"/>
              <a:ext cx="526320" cy="278640"/>
            </a:xfrm>
            <a:prstGeom prst="rect">
              <a:avLst/>
            </a:prstGeom>
            <a:gradFill rotWithShape="0">
              <a:gsLst>
                <a:gs pos="0">
                  <a:srgbClr val="3f6ab6"/>
                </a:gs>
                <a:gs pos="100000">
                  <a:srgbClr val="5680e1"/>
                </a:gs>
              </a:gsLst>
              <a:path path="circle">
                <a:fillToRect l="50000" t="50000" r="50000" b="50000"/>
              </a:path>
            </a:gradFill>
            <a:ln>
              <a:noFill/>
            </a:ln>
            <a:effectLst>
              <a:outerShdw algn="ctr" blurRad="76200" dir="5400000" dist="25560" rotWithShape="0">
                <a:srgbClr val="000000">
                  <a:alpha val="60000"/>
                </a:srgbClr>
              </a:outerShdw>
            </a:effectLst>
          </p:spPr>
          <p:style>
            <a:lnRef idx="0">
              <a:schemeClr val="accent1"/>
            </a:lnRef>
            <a:fillRef idx="3">
              <a:schemeClr val="accent1"/>
            </a:fillRef>
            <a:effectRef idx="3">
              <a:schemeClr val="accent1"/>
            </a:effectRef>
            <a:fontRef idx="minor"/>
          </p:style>
          <p:txBody>
            <a:bodyPr lIns="90000" rIns="90000" tIns="45000" bIns="45000">
              <a:noAutofit/>
            </a:bodyPr>
            <a:p>
              <a:pPr>
                <a:lnSpc>
                  <a:spcPct val="100000"/>
                </a:lnSpc>
                <a:tabLst>
                  <a:tab algn="l" pos="0"/>
                </a:tabLst>
              </a:pPr>
              <a:r>
                <a:rPr b="0" lang="it-IT" sz="1100" spc="-1" strike="noStrike">
                  <a:solidFill>
                    <a:srgbClr val="ffffff"/>
                  </a:solidFill>
                  <a:latin typeface="Tw Cen MT"/>
                  <a:ea typeface="DejaVu Sans"/>
                </a:rPr>
                <a:t>0,25</a:t>
              </a:r>
              <a:endParaRPr b="0" lang="en-US" sz="1100" spc="-1" strike="noStrike">
                <a:latin typeface="Arial"/>
              </a:endParaRPr>
            </a:p>
          </p:txBody>
        </p:sp>
        <p:sp>
          <p:nvSpPr>
            <p:cNvPr id="541" name="CustomShape 10"/>
            <p:cNvSpPr/>
            <p:nvPr/>
          </p:nvSpPr>
          <p:spPr>
            <a:xfrm>
              <a:off x="8463960" y="2377800"/>
              <a:ext cx="331200" cy="307080"/>
            </a:xfrm>
            <a:prstGeom prst="rect">
              <a:avLst/>
            </a:prstGeom>
            <a:gradFill rotWithShape="0">
              <a:gsLst>
                <a:gs pos="0">
                  <a:srgbClr val="3f6ab6"/>
                </a:gs>
                <a:gs pos="100000">
                  <a:srgbClr val="5680e1"/>
                </a:gs>
              </a:gsLst>
              <a:path path="circle">
                <a:fillToRect l="50000" t="50000" r="50000" b="50000"/>
              </a:path>
            </a:gradFill>
            <a:ln>
              <a:noFill/>
            </a:ln>
            <a:effectLst>
              <a:outerShdw algn="ctr" blurRad="76200" dir="5400000" dist="25560" rotWithShape="0">
                <a:srgbClr val="000000">
                  <a:alpha val="60000"/>
                </a:srgbClr>
              </a:outerShdw>
            </a:effectLst>
          </p:spPr>
          <p:style>
            <a:lnRef idx="0">
              <a:schemeClr val="accent1"/>
            </a:lnRef>
            <a:fillRef idx="3">
              <a:schemeClr val="accent1"/>
            </a:fillRef>
            <a:effectRef idx="3">
              <a:schemeClr val="accent1"/>
            </a:effectRef>
            <a:fontRef idx="minor"/>
          </p:style>
          <p:txBody>
            <a:bodyPr lIns="90000" rIns="90000" tIns="45000" bIns="45000">
              <a:noAutofit/>
            </a:bodyPr>
            <a:p>
              <a:pPr>
                <a:lnSpc>
                  <a:spcPct val="100000"/>
                </a:lnSpc>
                <a:tabLst>
                  <a:tab algn="l" pos="0"/>
                </a:tabLst>
              </a:pPr>
              <a:r>
                <a:rPr b="0" lang="it-IT" sz="1100" spc="-1" strike="noStrike">
                  <a:solidFill>
                    <a:srgbClr val="ffffff"/>
                  </a:solidFill>
                  <a:latin typeface="Tw Cen MT"/>
                  <a:ea typeface="DejaVu Sans"/>
                </a:rPr>
                <a:t>1</a:t>
              </a:r>
              <a:endParaRPr b="0" lang="en-US" sz="1100" spc="-1" strike="noStrike">
                <a:latin typeface="Arial"/>
              </a:endParaRPr>
            </a:p>
          </p:txBody>
        </p:sp>
        <p:sp>
          <p:nvSpPr>
            <p:cNvPr id="542" name="CustomShape 11"/>
            <p:cNvSpPr/>
            <p:nvPr/>
          </p:nvSpPr>
          <p:spPr>
            <a:xfrm>
              <a:off x="6772680" y="2883600"/>
              <a:ext cx="535680" cy="288720"/>
            </a:xfrm>
            <a:prstGeom prst="rect">
              <a:avLst/>
            </a:prstGeom>
            <a:gradFill rotWithShape="0">
              <a:gsLst>
                <a:gs pos="0">
                  <a:srgbClr val="3f6ab6"/>
                </a:gs>
                <a:gs pos="100000">
                  <a:srgbClr val="5680e1"/>
                </a:gs>
              </a:gsLst>
              <a:path path="circle">
                <a:fillToRect l="50000" t="50000" r="50000" b="50000"/>
              </a:path>
            </a:gradFill>
            <a:ln>
              <a:noFill/>
            </a:ln>
            <a:effectLst>
              <a:outerShdw algn="ctr" blurRad="76200" dir="5400000" dist="25560" rotWithShape="0">
                <a:srgbClr val="000000">
                  <a:alpha val="60000"/>
                </a:srgbClr>
              </a:outerShdw>
            </a:effectLst>
          </p:spPr>
          <p:style>
            <a:lnRef idx="0">
              <a:schemeClr val="accent1"/>
            </a:lnRef>
            <a:fillRef idx="3">
              <a:schemeClr val="accent1"/>
            </a:fillRef>
            <a:effectRef idx="3">
              <a:schemeClr val="accent1"/>
            </a:effectRef>
            <a:fontRef idx="minor"/>
          </p:style>
          <p:txBody>
            <a:bodyPr lIns="90000" rIns="90000" tIns="45000" bIns="45000">
              <a:noAutofit/>
            </a:bodyPr>
            <a:p>
              <a:pPr>
                <a:lnSpc>
                  <a:spcPct val="100000"/>
                </a:lnSpc>
                <a:tabLst>
                  <a:tab algn="l" pos="0"/>
                </a:tabLst>
              </a:pPr>
              <a:r>
                <a:rPr b="0" lang="it-IT" sz="1100" spc="-1" strike="noStrike">
                  <a:solidFill>
                    <a:srgbClr val="ffffff"/>
                  </a:solidFill>
                  <a:latin typeface="Tw Cen MT"/>
                  <a:ea typeface="DejaVu Sans"/>
                </a:rPr>
                <a:t>0,75</a:t>
              </a:r>
              <a:endParaRPr b="0" lang="en-US" sz="1100" spc="-1" strike="noStrike">
                <a:latin typeface="Arial"/>
              </a:endParaRPr>
            </a:p>
          </p:txBody>
        </p:sp>
        <p:sp>
          <p:nvSpPr>
            <p:cNvPr id="543" name="CustomShape 12"/>
            <p:cNvSpPr/>
            <p:nvPr/>
          </p:nvSpPr>
          <p:spPr>
            <a:xfrm>
              <a:off x="5157000" y="3715920"/>
              <a:ext cx="452160" cy="293040"/>
            </a:xfrm>
            <a:prstGeom prst="rect">
              <a:avLst/>
            </a:prstGeom>
            <a:gradFill rotWithShape="0">
              <a:gsLst>
                <a:gs pos="0">
                  <a:srgbClr val="3f6ab6"/>
                </a:gs>
                <a:gs pos="100000">
                  <a:srgbClr val="5680e1"/>
                </a:gs>
              </a:gsLst>
              <a:path path="circle">
                <a:fillToRect l="50000" t="50000" r="50000" b="50000"/>
              </a:path>
            </a:gradFill>
            <a:ln>
              <a:noFill/>
            </a:ln>
            <a:effectLst>
              <a:outerShdw algn="ctr" blurRad="76200" dir="5400000" dist="25560" rotWithShape="0">
                <a:srgbClr val="000000">
                  <a:alpha val="60000"/>
                </a:srgbClr>
              </a:outerShdw>
            </a:effectLst>
          </p:spPr>
          <p:style>
            <a:lnRef idx="0">
              <a:schemeClr val="accent1"/>
            </a:lnRef>
            <a:fillRef idx="3">
              <a:schemeClr val="accent1"/>
            </a:fillRef>
            <a:effectRef idx="3">
              <a:schemeClr val="accent1"/>
            </a:effectRef>
            <a:fontRef idx="minor"/>
          </p:style>
          <p:txBody>
            <a:bodyPr lIns="90000" rIns="90000" tIns="45000" bIns="45000">
              <a:noAutofit/>
            </a:bodyPr>
            <a:p>
              <a:pPr>
                <a:lnSpc>
                  <a:spcPct val="100000"/>
                </a:lnSpc>
                <a:tabLst>
                  <a:tab algn="l" pos="0"/>
                </a:tabLst>
              </a:pPr>
              <a:r>
                <a:rPr b="0" lang="it-IT" sz="1100" spc="-1" strike="noStrike">
                  <a:solidFill>
                    <a:srgbClr val="ffffff"/>
                  </a:solidFill>
                  <a:latin typeface="Tw Cen MT"/>
                  <a:ea typeface="DejaVu Sans"/>
                </a:rPr>
                <a:t>0,5</a:t>
              </a:r>
              <a:endParaRPr b="0" lang="en-US" sz="1100" spc="-1" strike="noStrike">
                <a:latin typeface="Arial"/>
              </a:endParaRPr>
            </a:p>
          </p:txBody>
        </p:sp>
        <p:grpSp>
          <p:nvGrpSpPr>
            <p:cNvPr id="544" name="Group 13"/>
            <p:cNvGrpSpPr/>
            <p:nvPr/>
          </p:nvGrpSpPr>
          <p:grpSpPr>
            <a:xfrm>
              <a:off x="3639600" y="2078640"/>
              <a:ext cx="5944320" cy="3395880"/>
              <a:chOff x="3639600" y="2078640"/>
              <a:chExt cx="5944320" cy="3395880"/>
            </a:xfrm>
          </p:grpSpPr>
          <p:grpSp>
            <p:nvGrpSpPr>
              <p:cNvPr id="545" name="Group 14"/>
              <p:cNvGrpSpPr/>
              <p:nvPr/>
            </p:nvGrpSpPr>
            <p:grpSpPr>
              <a:xfrm>
                <a:off x="3639600" y="2543760"/>
                <a:ext cx="4163400" cy="2930760"/>
                <a:chOff x="3639600" y="2543760"/>
                <a:chExt cx="4163400" cy="2930760"/>
              </a:xfrm>
            </p:grpSpPr>
            <p:sp>
              <p:nvSpPr>
                <p:cNvPr id="546" name="CustomShape 15"/>
                <p:cNvSpPr/>
                <p:nvPr/>
              </p:nvSpPr>
              <p:spPr>
                <a:xfrm rot="18551400">
                  <a:off x="5136120" y="3617280"/>
                  <a:ext cx="3018960" cy="52416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547" name="CustomShape 16"/>
                <p:cNvSpPr/>
                <p:nvPr/>
              </p:nvSpPr>
              <p:spPr>
                <a:xfrm rot="18456000">
                  <a:off x="3529440" y="4748040"/>
                  <a:ext cx="1199160" cy="31212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548" name="CustomShape 17"/>
                <p:cNvSpPr/>
                <p:nvPr/>
              </p:nvSpPr>
              <p:spPr>
                <a:xfrm rot="18624600">
                  <a:off x="4192560" y="4188600"/>
                  <a:ext cx="2175480" cy="391680"/>
                </a:xfrm>
                <a:prstGeom prst="ellipse">
                  <a:avLst/>
                </a:prstGeom>
                <a:noFill/>
                <a:ln>
                  <a:round/>
                </a:ln>
              </p:spPr>
              <p:style>
                <a:lnRef idx="2">
                  <a:schemeClr val="accent1">
                    <a:shade val="50000"/>
                  </a:schemeClr>
                </a:lnRef>
                <a:fillRef idx="1">
                  <a:schemeClr val="accent1"/>
                </a:fillRef>
                <a:effectRef idx="0">
                  <a:schemeClr val="accent1"/>
                </a:effectRef>
                <a:fontRef idx="minor"/>
              </p:style>
            </p:sp>
          </p:grpSp>
          <p:sp>
            <p:nvSpPr>
              <p:cNvPr id="549" name="CustomShape 18"/>
              <p:cNvSpPr/>
              <p:nvPr/>
            </p:nvSpPr>
            <p:spPr>
              <a:xfrm rot="18954000">
                <a:off x="6530760" y="3134160"/>
                <a:ext cx="3294360" cy="640800"/>
              </a:xfrm>
              <a:prstGeom prst="ellipse">
                <a:avLst/>
              </a:prstGeom>
              <a:noFill/>
              <a:ln>
                <a:round/>
              </a:ln>
            </p:spPr>
            <p:style>
              <a:lnRef idx="2">
                <a:schemeClr val="accent1">
                  <a:shade val="50000"/>
                </a:schemeClr>
              </a:lnRef>
              <a:fillRef idx="1">
                <a:schemeClr val="accent1"/>
              </a:fillRef>
              <a:effectRef idx="0">
                <a:schemeClr val="accent1"/>
              </a:effectRef>
              <a:fontRef idx="minor"/>
            </p:style>
          </p:sp>
        </p:grpSp>
      </p:grpSp>
      <p:grpSp>
        <p:nvGrpSpPr>
          <p:cNvPr id="550" name="Group 19"/>
          <p:cNvGrpSpPr/>
          <p:nvPr/>
        </p:nvGrpSpPr>
        <p:grpSpPr>
          <a:xfrm>
            <a:off x="3231360" y="3216960"/>
            <a:ext cx="1098720" cy="851760"/>
            <a:chOff x="3231360" y="3216960"/>
            <a:chExt cx="1098720" cy="851760"/>
          </a:xfrm>
        </p:grpSpPr>
        <p:sp>
          <p:nvSpPr>
            <p:cNvPr id="551" name="CustomShape 20"/>
            <p:cNvSpPr/>
            <p:nvPr/>
          </p:nvSpPr>
          <p:spPr>
            <a:xfrm>
              <a:off x="3231360" y="3216960"/>
              <a:ext cx="1098720" cy="435240"/>
            </a:xfrm>
            <a:prstGeom prst="rect">
              <a:avLst/>
            </a:prstGeom>
            <a:noFill/>
            <a:ln>
              <a:noFill/>
            </a:ln>
          </p:spPr>
          <p:style>
            <a:lnRef idx="0"/>
            <a:fillRef idx="0"/>
            <a:effectRef idx="0"/>
            <a:fontRef idx="minor"/>
          </p:style>
          <p:txBody>
            <a:bodyPr lIns="90000" rIns="90000" tIns="45000" bIns="45000">
              <a:noAutofit/>
            </a:bodyPr>
            <a:p>
              <a:pPr>
                <a:lnSpc>
                  <a:spcPct val="100000"/>
                </a:lnSpc>
                <a:tabLst>
                  <a:tab algn="l" pos="0"/>
                </a:tabLst>
              </a:pPr>
              <a:r>
                <a:rPr b="1" i="1" lang="it-IT" sz="1100" spc="-1" strike="noStrike">
                  <a:solidFill>
                    <a:srgbClr val="000000"/>
                  </a:solidFill>
                  <a:latin typeface="Tw Cen MT"/>
                  <a:ea typeface="DejaVu Sans"/>
                </a:rPr>
                <a:t>Limite Memoria </a:t>
              </a:r>
              <a:endParaRPr b="0" lang="en-US" sz="1100" spc="-1" strike="noStrike">
                <a:latin typeface="Arial"/>
              </a:endParaRPr>
            </a:p>
            <a:p>
              <a:pPr>
                <a:lnSpc>
                  <a:spcPct val="100000"/>
                </a:lnSpc>
                <a:tabLst>
                  <a:tab algn="l" pos="0"/>
                </a:tabLst>
              </a:pPr>
              <a:r>
                <a:rPr b="1" i="1" lang="it-IT" sz="1100" spc="-1" strike="noStrike">
                  <a:solidFill>
                    <a:srgbClr val="000000"/>
                  </a:solidFill>
                  <a:latin typeface="Tw Cen MT"/>
                  <a:ea typeface="DejaVu Sans"/>
                </a:rPr>
                <a:t>SRAM</a:t>
              </a:r>
              <a:endParaRPr b="0" lang="en-US" sz="1100" spc="-1" strike="noStrike">
                <a:latin typeface="Arial"/>
              </a:endParaRPr>
            </a:p>
          </p:txBody>
        </p:sp>
        <p:sp>
          <p:nvSpPr>
            <p:cNvPr id="552" name="CustomShape 21"/>
            <p:cNvSpPr/>
            <p:nvPr/>
          </p:nvSpPr>
          <p:spPr>
            <a:xfrm>
              <a:off x="3554640" y="3634560"/>
              <a:ext cx="220320" cy="434160"/>
            </a:xfrm>
            <a:custGeom>
              <a:avLst/>
              <a:gdLst/>
              <a:ahLst/>
              <a:rect l="l" t="t" r="r" b="b"/>
              <a:pathLst>
                <a:path w="21600" h="21600">
                  <a:moveTo>
                    <a:pt x="0" y="0"/>
                  </a:moveTo>
                  <a:lnTo>
                    <a:pt x="21600" y="21600"/>
                  </a:lnTo>
                </a:path>
              </a:pathLst>
            </a:custGeom>
            <a:noFill/>
            <a:ln w="9360">
              <a:solidFill>
                <a:schemeClr val="tx1"/>
              </a:solidFill>
              <a:prstDash val="dash"/>
              <a:round/>
              <a:tailEnd len="med" type="arrow" w="med"/>
            </a:ln>
          </p:spPr>
          <p:style>
            <a:lnRef idx="0"/>
            <a:fillRef idx="0"/>
            <a:effectRef idx="0"/>
            <a:fontRef idx="minor"/>
          </p:style>
        </p:sp>
      </p:grpSp>
      <p:sp>
        <p:nvSpPr>
          <p:cNvPr id="553" name="CustomShape 22"/>
          <p:cNvSpPr/>
          <p:nvPr/>
        </p:nvSpPr>
        <p:spPr>
          <a:xfrm>
            <a:off x="9568800" y="3807720"/>
            <a:ext cx="1866600" cy="94284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it-IT" sz="2800" spc="-1" strike="noStrike">
                <a:solidFill>
                  <a:srgbClr val="000000"/>
                </a:solidFill>
                <a:latin typeface="Tw Cen MT"/>
                <a:ea typeface="DejaVu Sans"/>
              </a:rPr>
              <a:t>512 KByte</a:t>
            </a:r>
            <a:endParaRPr b="0" lang="en-US" sz="2800" spc="-1" strike="noStrike">
              <a:latin typeface="Arial"/>
            </a:endParaRPr>
          </a:p>
        </p:txBody>
      </p:sp>
      <p:sp>
        <p:nvSpPr>
          <p:cNvPr id="554" name="CustomShape 23"/>
          <p:cNvSpPr/>
          <p:nvPr/>
        </p:nvSpPr>
        <p:spPr>
          <a:xfrm>
            <a:off x="3691440" y="5671800"/>
            <a:ext cx="1866600" cy="5166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it-IT" sz="2800" spc="-1" strike="noStrike">
                <a:solidFill>
                  <a:srgbClr val="000000"/>
                </a:solidFill>
                <a:latin typeface="Tw Cen MT"/>
                <a:ea typeface="DejaVu Sans"/>
              </a:rPr>
              <a:t>2 MByte</a:t>
            </a:r>
            <a:endParaRPr b="0" lang="en-US" sz="2800" spc="-1" strike="noStrike">
              <a:latin typeface="Arial"/>
            </a:endParaRPr>
          </a:p>
        </p:txBody>
      </p:sp>
    </p:spTree>
  </p:cSld>
  <p:transition spd="slow">
    <p:fade/>
  </p:transition>
  <p:timing>
    <p:tnLst>
      <p:par>
        <p:cTn id="291" dur="indefinite" restart="never" nodeType="tmRoot">
          <p:childTnLst>
            <p:seq>
              <p:cTn id="292" dur="indefinite" nodeType="mainSeq">
                <p:childTnLst>
                  <p:par>
                    <p:cTn id="293" fill="hold">
                      <p:stCondLst>
                        <p:cond delay="indefinite"/>
                      </p:stCondLst>
                      <p:childTnLst>
                        <p:par>
                          <p:cTn id="294" fill="hold">
                            <p:stCondLst>
                              <p:cond delay="0"/>
                            </p:stCondLst>
                            <p:childTnLst>
                              <p:par>
                                <p:cTn id="295" nodeType="clickEffect" fill="hold" presetClass="entr" presetID="6" presetSubtype="16">
                                  <p:stCondLst>
                                    <p:cond delay="0"/>
                                  </p:stCondLst>
                                  <p:childTnLst>
                                    <p:set>
                                      <p:cBhvr>
                                        <p:cTn id="296" dur="1" fill="hold">
                                          <p:stCondLst>
                                            <p:cond delay="0"/>
                                          </p:stCondLst>
                                        </p:cTn>
                                        <p:tgtEl>
                                          <p:spTgt spid="534"/>
                                        </p:tgtEl>
                                        <p:attrNameLst>
                                          <p:attrName>style.visibility</p:attrName>
                                        </p:attrNameLst>
                                      </p:cBhvr>
                                      <p:to>
                                        <p:strVal val="visible"/>
                                      </p:to>
                                    </p:set>
                                    <p:animEffect filter="circle(in)" transition="in">
                                      <p:cBhvr additive="repl">
                                        <p:cTn id="297" dur="2000"/>
                                        <p:tgtEl>
                                          <p:spTgt spid="534"/>
                                        </p:tgtEl>
                                      </p:cBhvr>
                                    </p:animEffect>
                                  </p:childTnLst>
                                </p:cTn>
                              </p:par>
                              <p:par>
                                <p:cTn id="298" nodeType="withEffect" fill="hold" presetClass="entr" presetID="10">
                                  <p:stCondLst>
                                    <p:cond delay="0"/>
                                  </p:stCondLst>
                                  <p:childTnLst>
                                    <p:set>
                                      <p:cBhvr>
                                        <p:cTn id="299" dur="1" fill="hold">
                                          <p:stCondLst>
                                            <p:cond delay="0"/>
                                          </p:stCondLst>
                                        </p:cTn>
                                        <p:tgtEl>
                                          <p:spTgt spid="550"/>
                                        </p:tgtEl>
                                        <p:attrNameLst>
                                          <p:attrName>style.visibility</p:attrName>
                                        </p:attrNameLst>
                                      </p:cBhvr>
                                      <p:to>
                                        <p:strVal val="visible"/>
                                      </p:to>
                                    </p:set>
                                    <p:animEffect filter="fade" transition="in">
                                      <p:cBhvr additive="repl">
                                        <p:cTn id="300" dur="750"/>
                                        <p:tgtEl>
                                          <p:spTgt spid="550"/>
                                        </p:tgtEl>
                                      </p:cBhvr>
                                    </p:animEffect>
                                  </p:childTnLst>
                                </p:cTn>
                              </p:par>
                              <p:par>
                                <p:cTn id="301" nodeType="withEffect" fill="hold" presetClass="entr" presetID="22" presetSubtype="8">
                                  <p:stCondLst>
                                    <p:cond delay="250"/>
                                  </p:stCondLst>
                                  <p:childTnLst>
                                    <p:set>
                                      <p:cBhvr>
                                        <p:cTn id="302" dur="1" fill="hold">
                                          <p:stCondLst>
                                            <p:cond delay="0"/>
                                          </p:stCondLst>
                                        </p:cTn>
                                        <p:tgtEl>
                                          <p:spTgt spid="553"/>
                                        </p:tgtEl>
                                        <p:attrNameLst>
                                          <p:attrName>style.visibility</p:attrName>
                                        </p:attrNameLst>
                                      </p:cBhvr>
                                      <p:to>
                                        <p:strVal val="visible"/>
                                      </p:to>
                                    </p:set>
                                    <p:animEffect filter="wipe(left)" transition="in">
                                      <p:cBhvr additive="repl">
                                        <p:cTn id="303" dur="500"/>
                                        <p:tgtEl>
                                          <p:spTgt spid="553"/>
                                        </p:tgtEl>
                                      </p:cBhvr>
                                    </p:animEffect>
                                  </p:childTnLst>
                                </p:cTn>
                              </p:par>
                              <p:par>
                                <p:cTn id="304" nodeType="withEffect" fill="hold" presetClass="emph" presetID="3" presetSubtype="2">
                                  <p:stCondLst>
                                    <p:cond delay="500"/>
                                  </p:stCondLst>
                                  <p:childTnLst>
                                    <p:animClr clrSpc="rgb">
                                      <p:cBhvr>
                                        <p:cTn id="305" dur="2000" fill="hold"/>
                                        <p:tgtEl>
                                          <p:spTgt spid="553"/>
                                        </p:tgtEl>
                                        <p:attrNameLst>
                                          <p:attrName>style.color</p:attrName>
                                        </p:attrNameLst>
                                      </p:cBhvr>
                                      <p:to>
                                        <a:srgbClr val="002060"/>
                                      </p:to>
                                    </p:animClr>
                                  </p:childTnLst>
                                </p:cTn>
                              </p:par>
                            </p:childTnLst>
                          </p:cTn>
                        </p:par>
                      </p:childTnLst>
                    </p:cTn>
                  </p:par>
                  <p:par>
                    <p:cTn id="306" fill="hold">
                      <p:stCondLst>
                        <p:cond delay="indefinite"/>
                      </p:stCondLst>
                      <p:childTnLst>
                        <p:par>
                          <p:cTn id="307" fill="hold">
                            <p:stCondLst>
                              <p:cond delay="0"/>
                            </p:stCondLst>
                            <p:childTnLst>
                              <p:par>
                                <p:cTn id="308" nodeType="clickEffect" fill="hold" presetClass="entr" presetID="6" presetSubtype="16">
                                  <p:stCondLst>
                                    <p:cond delay="0"/>
                                  </p:stCondLst>
                                  <p:childTnLst>
                                    <p:set>
                                      <p:cBhvr>
                                        <p:cTn id="309" dur="1" fill="hold">
                                          <p:stCondLst>
                                            <p:cond delay="0"/>
                                          </p:stCondLst>
                                        </p:cTn>
                                        <p:tgtEl>
                                          <p:spTgt spid="535"/>
                                        </p:tgtEl>
                                        <p:attrNameLst>
                                          <p:attrName>style.visibility</p:attrName>
                                        </p:attrNameLst>
                                      </p:cBhvr>
                                      <p:to>
                                        <p:strVal val="visible"/>
                                      </p:to>
                                    </p:set>
                                    <p:animEffect filter="circle(in)" transition="in">
                                      <p:cBhvr additive="repl">
                                        <p:cTn id="310" dur="2000"/>
                                        <p:tgtEl>
                                          <p:spTgt spid="535"/>
                                        </p:tgtEl>
                                      </p:cBhvr>
                                    </p:animEffect>
                                  </p:childTnLst>
                                </p:cTn>
                              </p:par>
                              <p:par>
                                <p:cTn id="311" nodeType="withEffect" fill="hold" presetClass="entr" presetID="10">
                                  <p:stCondLst>
                                    <p:cond delay="0"/>
                                  </p:stCondLst>
                                  <p:childTnLst>
                                    <p:set>
                                      <p:cBhvr>
                                        <p:cTn id="312" dur="1" fill="hold">
                                          <p:stCondLst>
                                            <p:cond delay="0"/>
                                          </p:stCondLst>
                                        </p:cTn>
                                        <p:tgtEl>
                                          <p:spTgt spid="536"/>
                                        </p:tgtEl>
                                        <p:attrNameLst>
                                          <p:attrName>style.visibility</p:attrName>
                                        </p:attrNameLst>
                                      </p:cBhvr>
                                      <p:to>
                                        <p:strVal val="visible"/>
                                      </p:to>
                                    </p:set>
                                    <p:animEffect filter="fade" transition="in">
                                      <p:cBhvr additive="repl">
                                        <p:cTn id="313" dur="750"/>
                                        <p:tgtEl>
                                          <p:spTgt spid="536"/>
                                        </p:tgtEl>
                                      </p:cBhvr>
                                    </p:animEffect>
                                  </p:childTnLst>
                                </p:cTn>
                              </p:par>
                              <p:par>
                                <p:cTn id="314" nodeType="withEffect" fill="hold" presetClass="entr" presetID="22" presetSubtype="8">
                                  <p:stCondLst>
                                    <p:cond delay="0"/>
                                  </p:stCondLst>
                                  <p:childTnLst>
                                    <p:set>
                                      <p:cBhvr>
                                        <p:cTn id="315" dur="1" fill="hold">
                                          <p:stCondLst>
                                            <p:cond delay="0"/>
                                          </p:stCondLst>
                                        </p:cTn>
                                        <p:tgtEl>
                                          <p:spTgt spid="554"/>
                                        </p:tgtEl>
                                        <p:attrNameLst>
                                          <p:attrName>style.visibility</p:attrName>
                                        </p:attrNameLst>
                                      </p:cBhvr>
                                      <p:to>
                                        <p:strVal val="visible"/>
                                      </p:to>
                                    </p:set>
                                    <p:animEffect filter="wipe(left)" transition="in">
                                      <p:cBhvr additive="repl">
                                        <p:cTn id="316" dur="500"/>
                                        <p:tgtEl>
                                          <p:spTgt spid="554"/>
                                        </p:tgtEl>
                                      </p:cBhvr>
                                    </p:animEffect>
                                  </p:childTnLst>
                                </p:cTn>
                              </p:par>
                              <p:par>
                                <p:cTn id="317" nodeType="withEffect" fill="hold" presetClass="emph" presetID="3" presetSubtype="2">
                                  <p:stCondLst>
                                    <p:cond delay="0"/>
                                  </p:stCondLst>
                                  <p:childTnLst>
                                    <p:animClr clrSpc="rgb">
                                      <p:cBhvr>
                                        <p:cTn id="318" dur="2000" fill="hold"/>
                                        <p:tgtEl>
                                          <p:spTgt spid="554"/>
                                        </p:tgtEl>
                                        <p:attrNameLst>
                                          <p:attrName>style.color</p:attrName>
                                        </p:attrNameLst>
                                      </p:cBhvr>
                                      <p:to>
                                        <a:srgbClr val="002060"/>
                                      </p:to>
                                    </p:animClr>
                                  </p:childTnLst>
                                </p:cTn>
                              </p:par>
                            </p:childTnLst>
                          </p:cTn>
                        </p:par>
                      </p:childTnLst>
                    </p:cTn>
                  </p:par>
                  <p:par>
                    <p:cTn id="319" fill="hold">
                      <p:stCondLst>
                        <p:cond delay="indefinite"/>
                      </p:stCondLst>
                      <p:childTnLst>
                        <p:par>
                          <p:cTn id="320" fill="hold">
                            <p:stCondLst>
                              <p:cond delay="0"/>
                            </p:stCondLst>
                            <p:childTnLst>
                              <p:par>
                                <p:cTn id="321" nodeType="clickEffect" fill="hold" presetClass="entr" presetID="10">
                                  <p:stCondLst>
                                    <p:cond delay="0"/>
                                  </p:stCondLst>
                                  <p:childTnLst>
                                    <p:set>
                                      <p:cBhvr>
                                        <p:cTn id="322" dur="1" fill="hold">
                                          <p:stCondLst>
                                            <p:cond delay="0"/>
                                          </p:stCondLst>
                                        </p:cTn>
                                        <p:tgtEl>
                                          <p:spTgt spid="533"/>
                                        </p:tgtEl>
                                        <p:attrNameLst>
                                          <p:attrName>style.visibility</p:attrName>
                                        </p:attrNameLst>
                                      </p:cBhvr>
                                      <p:to>
                                        <p:strVal val="visible"/>
                                      </p:to>
                                    </p:set>
                                    <p:animEffect filter="fade" transition="in">
                                      <p:cBhvr additive="repl">
                                        <p:cTn id="323" dur="500"/>
                                        <p:tgtEl>
                                          <p:spTgt spid="5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 name="CustomShape 1"/>
          <p:cNvSpPr/>
          <p:nvPr/>
        </p:nvSpPr>
        <p:spPr>
          <a:xfrm>
            <a:off x="1024200" y="585360"/>
            <a:ext cx="9719280" cy="1499040"/>
          </a:xfrm>
          <a:prstGeom prst="rect">
            <a:avLst/>
          </a:prstGeom>
          <a:noFill/>
          <a:ln>
            <a:noFill/>
          </a:ln>
        </p:spPr>
        <p:style>
          <a:lnRef idx="0"/>
          <a:fillRef idx="0"/>
          <a:effectRef idx="0"/>
          <a:fontRef idx="minor"/>
        </p:style>
        <p:txBody>
          <a:bodyPr lIns="90000" rIns="90000" tIns="45000" bIns="45000" anchor="ctr">
            <a:noAutofit/>
          </a:bodyPr>
          <a:p>
            <a:pPr>
              <a:lnSpc>
                <a:spcPct val="80000"/>
              </a:lnSpc>
            </a:pPr>
            <a:r>
              <a:rPr b="0" lang="it-IT" sz="5000" spc="94" strike="noStrike" cap="all">
                <a:solidFill>
                  <a:srgbClr val="404040"/>
                </a:solidFill>
                <a:latin typeface="Tw Cen MT Condensed"/>
              </a:rPr>
              <a:t>Memory Footprint</a:t>
            </a:r>
            <a:endParaRPr b="0" lang="en-US" sz="5000" spc="-1" strike="noStrike">
              <a:latin typeface="Arial"/>
            </a:endParaRPr>
          </a:p>
        </p:txBody>
      </p:sp>
      <p:graphicFrame>
        <p:nvGraphicFramePr>
          <p:cNvPr id="556" name="Grafico 30"/>
          <p:cNvGraphicFramePr/>
          <p:nvPr/>
        </p:nvGraphicFramePr>
        <p:xfrm>
          <a:off x="2593800" y="1790640"/>
          <a:ext cx="7003440" cy="4214880"/>
        </p:xfrm>
        <a:graphic>
          <a:graphicData uri="http://schemas.openxmlformats.org/drawingml/2006/chart">
            <c:chart xmlns:c="http://schemas.openxmlformats.org/drawingml/2006/chart" xmlns:r="http://schemas.openxmlformats.org/officeDocument/2006/relationships" r:id="rId1"/>
          </a:graphicData>
        </a:graphic>
      </p:graphicFrame>
      <p:sp>
        <p:nvSpPr>
          <p:cNvPr id="557" name="CustomShape 2"/>
          <p:cNvSpPr/>
          <p:nvPr/>
        </p:nvSpPr>
        <p:spPr>
          <a:xfrm>
            <a:off x="3247920" y="4122720"/>
            <a:ext cx="1369080" cy="1337400"/>
          </a:xfrm>
          <a:prstGeom prst="rect">
            <a:avLst/>
          </a:prstGeom>
          <a:solidFill>
            <a:srgbClr val="61cd3f">
              <a:alpha val="50000"/>
            </a:srgbClr>
          </a:solidFill>
          <a:ln>
            <a:noFill/>
          </a:ln>
        </p:spPr>
        <p:style>
          <a:lnRef idx="0"/>
          <a:fillRef idx="0"/>
          <a:effectRef idx="0"/>
          <a:fontRef idx="minor"/>
        </p:style>
      </p:sp>
      <p:sp>
        <p:nvSpPr>
          <p:cNvPr id="558" name="Line 3"/>
          <p:cNvSpPr/>
          <p:nvPr/>
        </p:nvSpPr>
        <p:spPr>
          <a:xfrm>
            <a:off x="3246120" y="4122360"/>
            <a:ext cx="6182280" cy="0"/>
          </a:xfrm>
          <a:prstGeom prst="line">
            <a:avLst/>
          </a:prstGeom>
          <a:ln>
            <a:solidFill>
              <a:srgbClr val="c00000"/>
            </a:solidFill>
            <a:round/>
          </a:ln>
        </p:spPr>
        <p:style>
          <a:lnRef idx="3">
            <a:schemeClr val="accent1"/>
          </a:lnRef>
          <a:fillRef idx="0">
            <a:schemeClr val="accent1"/>
          </a:fillRef>
          <a:effectRef idx="2">
            <a:schemeClr val="accent1"/>
          </a:effectRef>
          <a:fontRef idx="minor"/>
        </p:style>
      </p:sp>
      <p:sp>
        <p:nvSpPr>
          <p:cNvPr id="559" name="Line 4"/>
          <p:cNvSpPr/>
          <p:nvPr/>
        </p:nvSpPr>
        <p:spPr>
          <a:xfrm flipV="1">
            <a:off x="4624920" y="2265480"/>
            <a:ext cx="0" cy="3197880"/>
          </a:xfrm>
          <a:prstGeom prst="line">
            <a:avLst/>
          </a:prstGeom>
          <a:ln>
            <a:solidFill>
              <a:srgbClr val="c00000"/>
            </a:solidFill>
            <a:round/>
          </a:ln>
        </p:spPr>
        <p:style>
          <a:lnRef idx="3">
            <a:schemeClr val="accent1"/>
          </a:lnRef>
          <a:fillRef idx="0">
            <a:schemeClr val="accent1"/>
          </a:fillRef>
          <a:effectRef idx="2">
            <a:schemeClr val="accent1"/>
          </a:effectRef>
          <a:fontRef idx="minor"/>
        </p:style>
      </p:sp>
      <p:grpSp>
        <p:nvGrpSpPr>
          <p:cNvPr id="560" name="Group 5"/>
          <p:cNvGrpSpPr/>
          <p:nvPr/>
        </p:nvGrpSpPr>
        <p:grpSpPr>
          <a:xfrm>
            <a:off x="4631040" y="2316240"/>
            <a:ext cx="2412000" cy="835920"/>
            <a:chOff x="4631040" y="2316240"/>
            <a:chExt cx="2412000" cy="835920"/>
          </a:xfrm>
        </p:grpSpPr>
        <p:sp>
          <p:nvSpPr>
            <p:cNvPr id="561" name="CustomShape 6"/>
            <p:cNvSpPr/>
            <p:nvPr/>
          </p:nvSpPr>
          <p:spPr>
            <a:xfrm>
              <a:off x="4631040" y="2316240"/>
              <a:ext cx="2412000" cy="417600"/>
            </a:xfrm>
            <a:prstGeom prst="rect">
              <a:avLst/>
            </a:prstGeom>
            <a:noFill/>
            <a:ln>
              <a:noFill/>
            </a:ln>
          </p:spPr>
          <p:style>
            <a:lnRef idx="0"/>
            <a:fillRef idx="0"/>
            <a:effectRef idx="0"/>
            <a:fontRef idx="minor"/>
          </p:style>
          <p:txBody>
            <a:bodyPr lIns="90000" rIns="90000" tIns="45000" bIns="45000">
              <a:noAutofit/>
            </a:bodyPr>
            <a:p>
              <a:pPr>
                <a:lnSpc>
                  <a:spcPct val="100000"/>
                </a:lnSpc>
                <a:tabLst>
                  <a:tab algn="l" pos="0"/>
                </a:tabLst>
              </a:pPr>
              <a:r>
                <a:rPr b="1" i="1" lang="it-IT" sz="1100" spc="-1" strike="noStrike">
                  <a:solidFill>
                    <a:srgbClr val="000000"/>
                  </a:solidFill>
                  <a:latin typeface="Tw Cen MT"/>
                  <a:ea typeface="DejaVu Sans"/>
                </a:rPr>
                <a:t>Limite Memoria Flash</a:t>
              </a:r>
              <a:endParaRPr b="0" lang="en-US" sz="1100" spc="-1" strike="noStrike">
                <a:latin typeface="Arial"/>
              </a:endParaRPr>
            </a:p>
          </p:txBody>
        </p:sp>
        <p:sp>
          <p:nvSpPr>
            <p:cNvPr id="562" name="CustomShape 7"/>
            <p:cNvSpPr/>
            <p:nvPr/>
          </p:nvSpPr>
          <p:spPr>
            <a:xfrm flipH="1">
              <a:off x="4709520" y="2623680"/>
              <a:ext cx="646920" cy="528480"/>
            </a:xfrm>
            <a:custGeom>
              <a:avLst/>
              <a:gdLst/>
              <a:ahLst/>
              <a:rect l="l" t="t" r="r" b="b"/>
              <a:pathLst>
                <a:path w="21600" h="21600">
                  <a:moveTo>
                    <a:pt x="0" y="0"/>
                  </a:moveTo>
                  <a:lnTo>
                    <a:pt x="21600" y="21600"/>
                  </a:lnTo>
                </a:path>
              </a:pathLst>
            </a:custGeom>
            <a:noFill/>
            <a:ln w="9360">
              <a:solidFill>
                <a:schemeClr val="tx1"/>
              </a:solidFill>
              <a:prstDash val="dash"/>
              <a:round/>
              <a:tailEnd len="med" type="arrow" w="med"/>
            </a:ln>
          </p:spPr>
          <p:style>
            <a:lnRef idx="0"/>
            <a:fillRef idx="0"/>
            <a:effectRef idx="0"/>
            <a:fontRef idx="minor"/>
          </p:style>
        </p:sp>
      </p:grpSp>
      <p:grpSp>
        <p:nvGrpSpPr>
          <p:cNvPr id="563" name="Group 8"/>
          <p:cNvGrpSpPr/>
          <p:nvPr/>
        </p:nvGrpSpPr>
        <p:grpSpPr>
          <a:xfrm>
            <a:off x="3639600" y="2078640"/>
            <a:ext cx="5944320" cy="3395880"/>
            <a:chOff x="3639600" y="2078640"/>
            <a:chExt cx="5944320" cy="3395880"/>
          </a:xfrm>
        </p:grpSpPr>
        <p:sp>
          <p:nvSpPr>
            <p:cNvPr id="564" name="CustomShape 9"/>
            <p:cNvSpPr/>
            <p:nvPr/>
          </p:nvSpPr>
          <p:spPr>
            <a:xfrm>
              <a:off x="3758760" y="4425480"/>
              <a:ext cx="526320" cy="278640"/>
            </a:xfrm>
            <a:prstGeom prst="rect">
              <a:avLst/>
            </a:prstGeom>
            <a:gradFill rotWithShape="0">
              <a:gsLst>
                <a:gs pos="0">
                  <a:srgbClr val="3f6ab6"/>
                </a:gs>
                <a:gs pos="100000">
                  <a:srgbClr val="5680e1"/>
                </a:gs>
              </a:gsLst>
              <a:path path="circle">
                <a:fillToRect l="50000" t="50000" r="50000" b="50000"/>
              </a:path>
            </a:gradFill>
            <a:ln>
              <a:noFill/>
            </a:ln>
            <a:effectLst>
              <a:outerShdw algn="ctr" blurRad="76200" dir="5400000" dist="25560" rotWithShape="0">
                <a:srgbClr val="000000">
                  <a:alpha val="60000"/>
                </a:srgbClr>
              </a:outerShdw>
            </a:effectLst>
          </p:spPr>
          <p:style>
            <a:lnRef idx="0">
              <a:schemeClr val="accent1"/>
            </a:lnRef>
            <a:fillRef idx="3">
              <a:schemeClr val="accent1"/>
            </a:fillRef>
            <a:effectRef idx="3">
              <a:schemeClr val="accent1"/>
            </a:effectRef>
            <a:fontRef idx="minor"/>
          </p:style>
          <p:txBody>
            <a:bodyPr lIns="90000" rIns="90000" tIns="45000" bIns="45000">
              <a:noAutofit/>
            </a:bodyPr>
            <a:p>
              <a:pPr>
                <a:lnSpc>
                  <a:spcPct val="100000"/>
                </a:lnSpc>
                <a:tabLst>
                  <a:tab algn="l" pos="0"/>
                </a:tabLst>
              </a:pPr>
              <a:r>
                <a:rPr b="0" lang="it-IT" sz="1100" spc="-1" strike="noStrike">
                  <a:solidFill>
                    <a:srgbClr val="ffffff"/>
                  </a:solidFill>
                  <a:latin typeface="Tw Cen MT"/>
                  <a:ea typeface="DejaVu Sans"/>
                </a:rPr>
                <a:t>0,25</a:t>
              </a:r>
              <a:endParaRPr b="0" lang="en-US" sz="1100" spc="-1" strike="noStrike">
                <a:latin typeface="Arial"/>
              </a:endParaRPr>
            </a:p>
          </p:txBody>
        </p:sp>
        <p:sp>
          <p:nvSpPr>
            <p:cNvPr id="565" name="CustomShape 10"/>
            <p:cNvSpPr/>
            <p:nvPr/>
          </p:nvSpPr>
          <p:spPr>
            <a:xfrm>
              <a:off x="8463960" y="2377800"/>
              <a:ext cx="331200" cy="307080"/>
            </a:xfrm>
            <a:prstGeom prst="rect">
              <a:avLst/>
            </a:prstGeom>
            <a:gradFill rotWithShape="0">
              <a:gsLst>
                <a:gs pos="0">
                  <a:srgbClr val="3f6ab6"/>
                </a:gs>
                <a:gs pos="100000">
                  <a:srgbClr val="5680e1"/>
                </a:gs>
              </a:gsLst>
              <a:path path="circle">
                <a:fillToRect l="50000" t="50000" r="50000" b="50000"/>
              </a:path>
            </a:gradFill>
            <a:ln>
              <a:noFill/>
            </a:ln>
            <a:effectLst>
              <a:outerShdw algn="ctr" blurRad="76200" dir="5400000" dist="25560" rotWithShape="0">
                <a:srgbClr val="000000">
                  <a:alpha val="60000"/>
                </a:srgbClr>
              </a:outerShdw>
            </a:effectLst>
          </p:spPr>
          <p:style>
            <a:lnRef idx="0">
              <a:schemeClr val="accent1"/>
            </a:lnRef>
            <a:fillRef idx="3">
              <a:schemeClr val="accent1"/>
            </a:fillRef>
            <a:effectRef idx="3">
              <a:schemeClr val="accent1"/>
            </a:effectRef>
            <a:fontRef idx="minor"/>
          </p:style>
          <p:txBody>
            <a:bodyPr lIns="90000" rIns="90000" tIns="45000" bIns="45000">
              <a:noAutofit/>
            </a:bodyPr>
            <a:p>
              <a:pPr>
                <a:lnSpc>
                  <a:spcPct val="100000"/>
                </a:lnSpc>
                <a:tabLst>
                  <a:tab algn="l" pos="0"/>
                </a:tabLst>
              </a:pPr>
              <a:r>
                <a:rPr b="0" lang="it-IT" sz="1100" spc="-1" strike="noStrike">
                  <a:solidFill>
                    <a:srgbClr val="ffffff"/>
                  </a:solidFill>
                  <a:latin typeface="Tw Cen MT"/>
                  <a:ea typeface="DejaVu Sans"/>
                </a:rPr>
                <a:t>1</a:t>
              </a:r>
              <a:endParaRPr b="0" lang="en-US" sz="1100" spc="-1" strike="noStrike">
                <a:latin typeface="Arial"/>
              </a:endParaRPr>
            </a:p>
          </p:txBody>
        </p:sp>
        <p:sp>
          <p:nvSpPr>
            <p:cNvPr id="566" name="CustomShape 11"/>
            <p:cNvSpPr/>
            <p:nvPr/>
          </p:nvSpPr>
          <p:spPr>
            <a:xfrm>
              <a:off x="6772680" y="2883600"/>
              <a:ext cx="535680" cy="288720"/>
            </a:xfrm>
            <a:prstGeom prst="rect">
              <a:avLst/>
            </a:prstGeom>
            <a:gradFill rotWithShape="0">
              <a:gsLst>
                <a:gs pos="0">
                  <a:srgbClr val="3f6ab6"/>
                </a:gs>
                <a:gs pos="100000">
                  <a:srgbClr val="5680e1"/>
                </a:gs>
              </a:gsLst>
              <a:path path="circle">
                <a:fillToRect l="50000" t="50000" r="50000" b="50000"/>
              </a:path>
            </a:gradFill>
            <a:ln>
              <a:noFill/>
            </a:ln>
            <a:effectLst>
              <a:outerShdw algn="ctr" blurRad="76200" dir="5400000" dist="25560" rotWithShape="0">
                <a:srgbClr val="000000">
                  <a:alpha val="60000"/>
                </a:srgbClr>
              </a:outerShdw>
            </a:effectLst>
          </p:spPr>
          <p:style>
            <a:lnRef idx="0">
              <a:schemeClr val="accent1"/>
            </a:lnRef>
            <a:fillRef idx="3">
              <a:schemeClr val="accent1"/>
            </a:fillRef>
            <a:effectRef idx="3">
              <a:schemeClr val="accent1"/>
            </a:effectRef>
            <a:fontRef idx="minor"/>
          </p:style>
          <p:txBody>
            <a:bodyPr lIns="90000" rIns="90000" tIns="45000" bIns="45000">
              <a:noAutofit/>
            </a:bodyPr>
            <a:p>
              <a:pPr>
                <a:lnSpc>
                  <a:spcPct val="100000"/>
                </a:lnSpc>
                <a:tabLst>
                  <a:tab algn="l" pos="0"/>
                </a:tabLst>
              </a:pPr>
              <a:r>
                <a:rPr b="0" lang="it-IT" sz="1100" spc="-1" strike="noStrike">
                  <a:solidFill>
                    <a:srgbClr val="ffffff"/>
                  </a:solidFill>
                  <a:latin typeface="Tw Cen MT"/>
                  <a:ea typeface="DejaVu Sans"/>
                </a:rPr>
                <a:t>0,75</a:t>
              </a:r>
              <a:endParaRPr b="0" lang="en-US" sz="1100" spc="-1" strike="noStrike">
                <a:latin typeface="Arial"/>
              </a:endParaRPr>
            </a:p>
          </p:txBody>
        </p:sp>
        <p:sp>
          <p:nvSpPr>
            <p:cNvPr id="567" name="CustomShape 12"/>
            <p:cNvSpPr/>
            <p:nvPr/>
          </p:nvSpPr>
          <p:spPr>
            <a:xfrm>
              <a:off x="5157000" y="3715920"/>
              <a:ext cx="452160" cy="293040"/>
            </a:xfrm>
            <a:prstGeom prst="rect">
              <a:avLst/>
            </a:prstGeom>
            <a:gradFill rotWithShape="0">
              <a:gsLst>
                <a:gs pos="0">
                  <a:srgbClr val="3f6ab6"/>
                </a:gs>
                <a:gs pos="100000">
                  <a:srgbClr val="5680e1"/>
                </a:gs>
              </a:gsLst>
              <a:path path="circle">
                <a:fillToRect l="50000" t="50000" r="50000" b="50000"/>
              </a:path>
            </a:gradFill>
            <a:ln>
              <a:noFill/>
            </a:ln>
            <a:effectLst>
              <a:outerShdw algn="ctr" blurRad="76200" dir="5400000" dist="25560" rotWithShape="0">
                <a:srgbClr val="000000">
                  <a:alpha val="60000"/>
                </a:srgbClr>
              </a:outerShdw>
            </a:effectLst>
          </p:spPr>
          <p:style>
            <a:lnRef idx="0">
              <a:schemeClr val="accent1"/>
            </a:lnRef>
            <a:fillRef idx="3">
              <a:schemeClr val="accent1"/>
            </a:fillRef>
            <a:effectRef idx="3">
              <a:schemeClr val="accent1"/>
            </a:effectRef>
            <a:fontRef idx="minor"/>
          </p:style>
          <p:txBody>
            <a:bodyPr lIns="90000" rIns="90000" tIns="45000" bIns="45000">
              <a:noAutofit/>
            </a:bodyPr>
            <a:p>
              <a:pPr>
                <a:lnSpc>
                  <a:spcPct val="100000"/>
                </a:lnSpc>
                <a:tabLst>
                  <a:tab algn="l" pos="0"/>
                </a:tabLst>
              </a:pPr>
              <a:r>
                <a:rPr b="0" lang="it-IT" sz="1100" spc="-1" strike="noStrike">
                  <a:solidFill>
                    <a:srgbClr val="ffffff"/>
                  </a:solidFill>
                  <a:latin typeface="Tw Cen MT"/>
                  <a:ea typeface="DejaVu Sans"/>
                </a:rPr>
                <a:t>0,5</a:t>
              </a:r>
              <a:endParaRPr b="0" lang="en-US" sz="1100" spc="-1" strike="noStrike">
                <a:latin typeface="Arial"/>
              </a:endParaRPr>
            </a:p>
          </p:txBody>
        </p:sp>
        <p:grpSp>
          <p:nvGrpSpPr>
            <p:cNvPr id="568" name="Group 13"/>
            <p:cNvGrpSpPr/>
            <p:nvPr/>
          </p:nvGrpSpPr>
          <p:grpSpPr>
            <a:xfrm>
              <a:off x="3639600" y="2078640"/>
              <a:ext cx="5944320" cy="3395880"/>
              <a:chOff x="3639600" y="2078640"/>
              <a:chExt cx="5944320" cy="3395880"/>
            </a:xfrm>
          </p:grpSpPr>
          <p:grpSp>
            <p:nvGrpSpPr>
              <p:cNvPr id="569" name="Group 14"/>
              <p:cNvGrpSpPr/>
              <p:nvPr/>
            </p:nvGrpSpPr>
            <p:grpSpPr>
              <a:xfrm>
                <a:off x="3639600" y="2543760"/>
                <a:ext cx="4163400" cy="2930760"/>
                <a:chOff x="3639600" y="2543760"/>
                <a:chExt cx="4163400" cy="2930760"/>
              </a:xfrm>
            </p:grpSpPr>
            <p:sp>
              <p:nvSpPr>
                <p:cNvPr id="570" name="CustomShape 15"/>
                <p:cNvSpPr/>
                <p:nvPr/>
              </p:nvSpPr>
              <p:spPr>
                <a:xfrm rot="18551400">
                  <a:off x="5136120" y="3617280"/>
                  <a:ext cx="3018960" cy="52416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571" name="CustomShape 16"/>
                <p:cNvSpPr/>
                <p:nvPr/>
              </p:nvSpPr>
              <p:spPr>
                <a:xfrm rot="18456000">
                  <a:off x="3529440" y="4748040"/>
                  <a:ext cx="1199160" cy="31212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572" name="CustomShape 17"/>
                <p:cNvSpPr/>
                <p:nvPr/>
              </p:nvSpPr>
              <p:spPr>
                <a:xfrm rot="18624600">
                  <a:off x="4192560" y="4188600"/>
                  <a:ext cx="2175480" cy="391680"/>
                </a:xfrm>
                <a:prstGeom prst="ellipse">
                  <a:avLst/>
                </a:prstGeom>
                <a:noFill/>
                <a:ln>
                  <a:round/>
                </a:ln>
              </p:spPr>
              <p:style>
                <a:lnRef idx="2">
                  <a:schemeClr val="accent1">
                    <a:shade val="50000"/>
                  </a:schemeClr>
                </a:lnRef>
                <a:fillRef idx="1">
                  <a:schemeClr val="accent1"/>
                </a:fillRef>
                <a:effectRef idx="0">
                  <a:schemeClr val="accent1"/>
                </a:effectRef>
                <a:fontRef idx="minor"/>
              </p:style>
            </p:sp>
          </p:grpSp>
          <p:sp>
            <p:nvSpPr>
              <p:cNvPr id="573" name="CustomShape 18"/>
              <p:cNvSpPr/>
              <p:nvPr/>
            </p:nvSpPr>
            <p:spPr>
              <a:xfrm rot="18954000">
                <a:off x="6530760" y="3134160"/>
                <a:ext cx="3294360" cy="640800"/>
              </a:xfrm>
              <a:prstGeom prst="ellipse">
                <a:avLst/>
              </a:prstGeom>
              <a:noFill/>
              <a:ln>
                <a:round/>
              </a:ln>
            </p:spPr>
            <p:style>
              <a:lnRef idx="2">
                <a:schemeClr val="accent1">
                  <a:shade val="50000"/>
                </a:schemeClr>
              </a:lnRef>
              <a:fillRef idx="1">
                <a:schemeClr val="accent1"/>
              </a:fillRef>
              <a:effectRef idx="0">
                <a:schemeClr val="accent1"/>
              </a:effectRef>
              <a:fontRef idx="minor"/>
            </p:style>
          </p:sp>
        </p:grpSp>
      </p:grpSp>
      <p:grpSp>
        <p:nvGrpSpPr>
          <p:cNvPr id="574" name="Group 19"/>
          <p:cNvGrpSpPr/>
          <p:nvPr/>
        </p:nvGrpSpPr>
        <p:grpSpPr>
          <a:xfrm>
            <a:off x="3231360" y="3216960"/>
            <a:ext cx="1098720" cy="851760"/>
            <a:chOff x="3231360" y="3216960"/>
            <a:chExt cx="1098720" cy="851760"/>
          </a:xfrm>
        </p:grpSpPr>
        <p:sp>
          <p:nvSpPr>
            <p:cNvPr id="575" name="CustomShape 20"/>
            <p:cNvSpPr/>
            <p:nvPr/>
          </p:nvSpPr>
          <p:spPr>
            <a:xfrm>
              <a:off x="3231360" y="3216960"/>
              <a:ext cx="1098720" cy="435240"/>
            </a:xfrm>
            <a:prstGeom prst="rect">
              <a:avLst/>
            </a:prstGeom>
            <a:noFill/>
            <a:ln>
              <a:noFill/>
            </a:ln>
          </p:spPr>
          <p:style>
            <a:lnRef idx="0"/>
            <a:fillRef idx="0"/>
            <a:effectRef idx="0"/>
            <a:fontRef idx="minor"/>
          </p:style>
          <p:txBody>
            <a:bodyPr lIns="90000" rIns="90000" tIns="45000" bIns="45000">
              <a:noAutofit/>
            </a:bodyPr>
            <a:p>
              <a:pPr>
                <a:lnSpc>
                  <a:spcPct val="100000"/>
                </a:lnSpc>
                <a:tabLst>
                  <a:tab algn="l" pos="0"/>
                </a:tabLst>
              </a:pPr>
              <a:r>
                <a:rPr b="1" i="1" lang="it-IT" sz="1100" spc="-1" strike="noStrike">
                  <a:solidFill>
                    <a:srgbClr val="000000"/>
                  </a:solidFill>
                  <a:latin typeface="Tw Cen MT"/>
                  <a:ea typeface="DejaVu Sans"/>
                </a:rPr>
                <a:t>Limite Memoria </a:t>
              </a:r>
              <a:endParaRPr b="0" lang="en-US" sz="1100" spc="-1" strike="noStrike">
                <a:latin typeface="Arial"/>
              </a:endParaRPr>
            </a:p>
            <a:p>
              <a:pPr>
                <a:lnSpc>
                  <a:spcPct val="100000"/>
                </a:lnSpc>
                <a:tabLst>
                  <a:tab algn="l" pos="0"/>
                </a:tabLst>
              </a:pPr>
              <a:r>
                <a:rPr b="1" i="1" lang="it-IT" sz="1100" spc="-1" strike="noStrike">
                  <a:solidFill>
                    <a:srgbClr val="000000"/>
                  </a:solidFill>
                  <a:latin typeface="Tw Cen MT"/>
                  <a:ea typeface="DejaVu Sans"/>
                </a:rPr>
                <a:t>SRAM</a:t>
              </a:r>
              <a:endParaRPr b="0" lang="en-US" sz="1100" spc="-1" strike="noStrike">
                <a:latin typeface="Arial"/>
              </a:endParaRPr>
            </a:p>
          </p:txBody>
        </p:sp>
        <p:sp>
          <p:nvSpPr>
            <p:cNvPr id="576" name="CustomShape 21"/>
            <p:cNvSpPr/>
            <p:nvPr/>
          </p:nvSpPr>
          <p:spPr>
            <a:xfrm>
              <a:off x="3554640" y="3634560"/>
              <a:ext cx="220320" cy="434160"/>
            </a:xfrm>
            <a:custGeom>
              <a:avLst/>
              <a:gdLst/>
              <a:ahLst/>
              <a:rect l="l" t="t" r="r" b="b"/>
              <a:pathLst>
                <a:path w="21600" h="21600">
                  <a:moveTo>
                    <a:pt x="0" y="0"/>
                  </a:moveTo>
                  <a:lnTo>
                    <a:pt x="21600" y="21600"/>
                  </a:lnTo>
                </a:path>
              </a:pathLst>
            </a:custGeom>
            <a:noFill/>
            <a:ln w="9360">
              <a:solidFill>
                <a:schemeClr val="tx1"/>
              </a:solidFill>
              <a:prstDash val="dash"/>
              <a:round/>
              <a:tailEnd len="med" type="arrow" w="med"/>
            </a:ln>
          </p:spPr>
          <p:style>
            <a:lnRef idx="0"/>
            <a:fillRef idx="0"/>
            <a:effectRef idx="0"/>
            <a:fontRef idx="minor"/>
          </p:style>
        </p:sp>
      </p:grpSp>
      <p:sp>
        <p:nvSpPr>
          <p:cNvPr id="577" name="CustomShape 22"/>
          <p:cNvSpPr/>
          <p:nvPr/>
        </p:nvSpPr>
        <p:spPr>
          <a:xfrm>
            <a:off x="3840480" y="4952880"/>
            <a:ext cx="243000" cy="235440"/>
          </a:xfrm>
          <a:prstGeom prst="ellipse">
            <a:avLst/>
          </a:prstGeom>
          <a:noFill/>
          <a:ln w="38160">
            <a:solidFill>
              <a:srgbClr val="00b050"/>
            </a:solidFill>
            <a:round/>
          </a:ln>
        </p:spPr>
        <p:style>
          <a:lnRef idx="2">
            <a:schemeClr val="accent1">
              <a:shade val="50000"/>
            </a:schemeClr>
          </a:lnRef>
          <a:fillRef idx="1">
            <a:schemeClr val="accent1"/>
          </a:fillRef>
          <a:effectRef idx="0">
            <a:schemeClr val="accent1"/>
          </a:effectRef>
          <a:fontRef idx="minor"/>
        </p:style>
      </p:sp>
      <p:sp>
        <p:nvSpPr>
          <p:cNvPr id="578" name="CustomShape 23"/>
          <p:cNvSpPr/>
          <p:nvPr/>
        </p:nvSpPr>
        <p:spPr>
          <a:xfrm rot="13173600">
            <a:off x="4028040" y="5159160"/>
            <a:ext cx="653400" cy="444240"/>
          </a:xfrm>
          <a:prstGeom prst="stripedRightArrow">
            <a:avLst>
              <a:gd name="adj1" fmla="val 57029"/>
              <a:gd name="adj2" fmla="val 39354"/>
            </a:avLst>
          </a:prstGeom>
          <a:solidFill>
            <a:schemeClr val="bg2"/>
          </a:solidFill>
          <a:ln w="38160">
            <a:solidFill>
              <a:srgbClr val="00b050"/>
            </a:solidFill>
            <a:round/>
          </a:ln>
        </p:spPr>
        <p:style>
          <a:lnRef idx="2">
            <a:schemeClr val="accent1">
              <a:shade val="50000"/>
            </a:schemeClr>
          </a:lnRef>
          <a:fillRef idx="1">
            <a:schemeClr val="accent1"/>
          </a:fillRef>
          <a:effectRef idx="0">
            <a:schemeClr val="accent1"/>
          </a:effectRef>
          <a:fontRef idx="minor"/>
        </p:style>
      </p:sp>
      <p:sp>
        <p:nvSpPr>
          <p:cNvPr id="579" name="CustomShape 24"/>
          <p:cNvSpPr/>
          <p:nvPr/>
        </p:nvSpPr>
        <p:spPr>
          <a:xfrm>
            <a:off x="9568800" y="3807720"/>
            <a:ext cx="1866600" cy="94284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it-IT" sz="2800" spc="-1" strike="noStrike">
                <a:solidFill>
                  <a:srgbClr val="002060"/>
                </a:solidFill>
                <a:latin typeface="Tw Cen MT"/>
                <a:ea typeface="DejaVu Sans"/>
              </a:rPr>
              <a:t>512 KByte</a:t>
            </a:r>
            <a:endParaRPr b="0" lang="en-US" sz="2800" spc="-1" strike="noStrike">
              <a:latin typeface="Arial"/>
            </a:endParaRPr>
          </a:p>
        </p:txBody>
      </p:sp>
      <p:sp>
        <p:nvSpPr>
          <p:cNvPr id="580" name="CustomShape 25"/>
          <p:cNvSpPr/>
          <p:nvPr/>
        </p:nvSpPr>
        <p:spPr>
          <a:xfrm>
            <a:off x="3691440" y="5671800"/>
            <a:ext cx="1866600" cy="5166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it-IT" sz="2800" spc="-1" strike="noStrike">
                <a:solidFill>
                  <a:srgbClr val="002060"/>
                </a:solidFill>
                <a:latin typeface="Tw Cen MT"/>
                <a:ea typeface="DejaVu Sans"/>
              </a:rPr>
              <a:t>2 MByte</a:t>
            </a:r>
            <a:endParaRPr b="0" lang="en-US" sz="2800" spc="-1" strike="noStrike">
              <a:latin typeface="Arial"/>
            </a:endParaRPr>
          </a:p>
        </p:txBody>
      </p:sp>
    </p:spTree>
  </p:cSld>
  <p:transition spd="slow">
    <p:fade/>
  </p:transition>
  <p:timing>
    <p:tnLst>
      <p:par>
        <p:cTn id="324" dur="indefinite" restart="never" nodeType="tmRoot">
          <p:childTnLst>
            <p:seq>
              <p:cTn id="325" dur="indefinite" nodeType="mainSeq">
                <p:childTnLst>
                  <p:par>
                    <p:cTn id="326" fill="hold">
                      <p:stCondLst>
                        <p:cond delay="indefinite"/>
                      </p:stCondLst>
                      <p:childTnLst>
                        <p:par>
                          <p:cTn id="327" fill="hold">
                            <p:stCondLst>
                              <p:cond delay="0"/>
                            </p:stCondLst>
                            <p:childTnLst>
                              <p:par>
                                <p:cTn id="328" nodeType="clickEffect" fill="hold" presetClass="entr" presetID="21" presetSubtype="1">
                                  <p:stCondLst>
                                    <p:cond delay="0"/>
                                  </p:stCondLst>
                                  <p:childTnLst>
                                    <p:set>
                                      <p:cBhvr>
                                        <p:cTn id="329" dur="1" fill="hold">
                                          <p:stCondLst>
                                            <p:cond delay="0"/>
                                          </p:stCondLst>
                                        </p:cTn>
                                        <p:tgtEl>
                                          <p:spTgt spid="577"/>
                                        </p:tgtEl>
                                        <p:attrNameLst>
                                          <p:attrName>style.visibility</p:attrName>
                                        </p:attrNameLst>
                                      </p:cBhvr>
                                      <p:to>
                                        <p:strVal val="visible"/>
                                      </p:to>
                                    </p:set>
                                    <p:animEffect filter="wheel(1)" transition="in">
                                      <p:cBhvr additive="repl">
                                        <p:cTn id="330" dur="2000"/>
                                        <p:tgtEl>
                                          <p:spTgt spid="577"/>
                                        </p:tgtEl>
                                      </p:cBhvr>
                                    </p:animEffect>
                                  </p:childTnLst>
                                </p:cTn>
                              </p:par>
                              <p:par>
                                <p:cTn id="331" nodeType="withEffect" fill="hold" presetClass="entr" presetID="10">
                                  <p:stCondLst>
                                    <p:cond delay="250"/>
                                  </p:stCondLst>
                                  <p:childTnLst>
                                    <p:set>
                                      <p:cBhvr>
                                        <p:cTn id="332" dur="1" fill="hold">
                                          <p:stCondLst>
                                            <p:cond delay="0"/>
                                          </p:stCondLst>
                                        </p:cTn>
                                        <p:tgtEl>
                                          <p:spTgt spid="578"/>
                                        </p:tgtEl>
                                        <p:attrNameLst>
                                          <p:attrName>style.visibility</p:attrName>
                                        </p:attrNameLst>
                                      </p:cBhvr>
                                      <p:to>
                                        <p:strVal val="visible"/>
                                      </p:to>
                                    </p:set>
                                    <p:animEffect filter="fade" transition="in">
                                      <p:cBhvr additive="repl">
                                        <p:cTn id="333" dur="750"/>
                                        <p:tgtEl>
                                          <p:spTgt spid="578"/>
                                        </p:tgtEl>
                                      </p:cBhvr>
                                    </p:animEffect>
                                  </p:childTnLst>
                                </p:cTn>
                              </p:par>
                              <p:par>
                                <p:cTn id="334" nodeType="withEffect" fill="hold" presetClass="emph" presetID="26">
                                  <p:stCondLst>
                                    <p:cond delay="250"/>
                                  </p:stCondLst>
                                  <p:childTnLst>
                                    <p:animEffect filter="fade" transition="out">
                                      <p:cBhvr additive="repl">
                                        <p:cTn id="335" dur="1500"/>
                                        <p:tgtEl>
                                          <p:spTgt spid="578"/>
                                        </p:tgtEl>
                                      </p:cBhvr>
                                    </p:animEffect>
                                    <p:animScale>
                                      <p:cBhvr>
                                        <p:cTn id="336" dur="750" autoRev="1" fill="hold"/>
                                        <p:tgtEl>
                                          <p:spTgt spid="578"/>
                                        </p:tgtEl>
                                      </p:cBhvr>
                                      <p:by x="105000" y="105000"/>
                                    </p:animScale>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81" name="CustomShape 1"/>
          <p:cNvSpPr/>
          <p:nvPr/>
        </p:nvSpPr>
        <p:spPr>
          <a:xfrm>
            <a:off x="1024200" y="585360"/>
            <a:ext cx="9719280" cy="1499040"/>
          </a:xfrm>
          <a:prstGeom prst="rect">
            <a:avLst/>
          </a:prstGeom>
          <a:noFill/>
          <a:ln>
            <a:noFill/>
          </a:ln>
        </p:spPr>
        <p:style>
          <a:lnRef idx="0"/>
          <a:fillRef idx="0"/>
          <a:effectRef idx="0"/>
          <a:fontRef idx="minor"/>
        </p:style>
        <p:txBody>
          <a:bodyPr lIns="90000" rIns="90000" tIns="45000" bIns="45000" anchor="ctr">
            <a:normAutofit/>
          </a:bodyPr>
          <a:p>
            <a:pPr>
              <a:lnSpc>
                <a:spcPct val="80000"/>
              </a:lnSpc>
            </a:pPr>
            <a:r>
              <a:rPr b="0" lang="en-US" sz="5000" spc="94" strike="noStrike" cap="all">
                <a:solidFill>
                  <a:srgbClr val="0d0d0d"/>
                </a:solidFill>
                <a:latin typeface="Tw Cen MT Condensed"/>
              </a:rPr>
              <a:t>QUANTIZZAZIONE</a:t>
            </a:r>
            <a:endParaRPr b="0" lang="en-US" sz="5000" spc="-1" strike="noStrike">
              <a:latin typeface="Arial"/>
            </a:endParaRPr>
          </a:p>
        </p:txBody>
      </p:sp>
      <p:sp>
        <p:nvSpPr>
          <p:cNvPr id="582" name="CustomShape 2"/>
          <p:cNvSpPr/>
          <p:nvPr/>
        </p:nvSpPr>
        <p:spPr>
          <a:xfrm>
            <a:off x="4319640" y="1722240"/>
            <a:ext cx="1613880" cy="968040"/>
          </a:xfrm>
          <a:custGeom>
            <a:avLst/>
            <a:gdLst/>
            <a:ahLst/>
            <a:rect l="l" t="t" r="r" b="b"/>
            <a:pathLst>
              <a:path w="1614755" h="968853">
                <a:moveTo>
                  <a:pt x="0" y="0"/>
                </a:moveTo>
                <a:lnTo>
                  <a:pt x="1614755" y="0"/>
                </a:lnTo>
                <a:lnTo>
                  <a:pt x="1614755" y="968853"/>
                </a:lnTo>
                <a:lnTo>
                  <a:pt x="0" y="968853"/>
                </a:lnTo>
                <a:lnTo>
                  <a:pt x="0" y="0"/>
                </a:lnTo>
                <a:close/>
              </a:path>
            </a:pathLst>
          </a:custGeom>
          <a:ln>
            <a:round/>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lIns="110520" rIns="110520" tIns="110520" bIns="110520" anchor="ctr">
            <a:noAutofit/>
          </a:bodyPr>
          <a:p>
            <a:pPr algn="ctr">
              <a:lnSpc>
                <a:spcPct val="90000"/>
              </a:lnSpc>
              <a:spcAft>
                <a:spcPts val="1015"/>
              </a:spcAft>
              <a:tabLst>
                <a:tab algn="l" pos="0"/>
              </a:tabLst>
            </a:pPr>
            <a:r>
              <a:rPr b="0" lang="it-IT" sz="2900" spc="-1" strike="noStrike">
                <a:solidFill>
                  <a:srgbClr val="ffffff"/>
                </a:solidFill>
                <a:latin typeface="Tw Cen MT"/>
                <a:ea typeface="DejaVu Sans"/>
              </a:rPr>
              <a:t>Post-Training</a:t>
            </a:r>
            <a:endParaRPr b="0" lang="en-US" sz="2900" spc="-1" strike="noStrike">
              <a:latin typeface="Arial"/>
            </a:endParaRPr>
          </a:p>
        </p:txBody>
      </p:sp>
      <p:sp>
        <p:nvSpPr>
          <p:cNvPr id="583" name="CustomShape 3"/>
          <p:cNvSpPr/>
          <p:nvPr/>
        </p:nvSpPr>
        <p:spPr>
          <a:xfrm>
            <a:off x="6095880" y="1722240"/>
            <a:ext cx="1613880" cy="968040"/>
          </a:xfrm>
          <a:custGeom>
            <a:avLst/>
            <a:gdLst/>
            <a:ahLst/>
            <a:rect l="l" t="t" r="r" b="b"/>
            <a:pathLst>
              <a:path w="1614755" h="968853">
                <a:moveTo>
                  <a:pt x="0" y="0"/>
                </a:moveTo>
                <a:lnTo>
                  <a:pt x="1614755" y="0"/>
                </a:lnTo>
                <a:lnTo>
                  <a:pt x="1614755" y="968853"/>
                </a:lnTo>
                <a:lnTo>
                  <a:pt x="0" y="968853"/>
                </a:lnTo>
                <a:lnTo>
                  <a:pt x="0" y="0"/>
                </a:lnTo>
                <a:close/>
              </a:path>
            </a:pathLst>
          </a:custGeom>
          <a:ln>
            <a:round/>
          </a:ln>
        </p:spPr>
        <p:style>
          <a:lnRef idx="2">
            <a:schemeClr val="lt1">
              <a:hueOff val="0"/>
              <a:satOff val="0"/>
              <a:lumOff val="0"/>
              <a:alphaOff val="0"/>
            </a:schemeClr>
          </a:lnRef>
          <a:fillRef idx="1">
            <a:schemeClr val="accent2">
              <a:hueOff val="-9067203"/>
              <a:satOff val="5236"/>
              <a:lumOff val="-9607"/>
              <a:alphaOff val="0"/>
            </a:schemeClr>
          </a:fillRef>
          <a:effectRef idx="0">
            <a:schemeClr val="accent2">
              <a:hueOff val="-9067203"/>
              <a:satOff val="5236"/>
              <a:lumOff val="-9607"/>
              <a:alphaOff val="0"/>
            </a:schemeClr>
          </a:effectRef>
          <a:fontRef idx="minor"/>
        </p:style>
        <p:txBody>
          <a:bodyPr lIns="110520" rIns="110520" tIns="110520" bIns="110520" anchor="ctr">
            <a:noAutofit/>
          </a:bodyPr>
          <a:p>
            <a:pPr algn="ctr">
              <a:lnSpc>
                <a:spcPct val="90000"/>
              </a:lnSpc>
              <a:spcAft>
                <a:spcPts val="1015"/>
              </a:spcAft>
              <a:tabLst>
                <a:tab algn="l" pos="0"/>
              </a:tabLst>
            </a:pPr>
            <a:r>
              <a:rPr b="0" lang="it-IT" sz="2900" spc="-1" strike="noStrike">
                <a:solidFill>
                  <a:srgbClr val="ffffff"/>
                </a:solidFill>
                <a:latin typeface="Tw Cen MT"/>
                <a:ea typeface="DejaVu Sans"/>
              </a:rPr>
              <a:t>Integer</a:t>
            </a:r>
            <a:endParaRPr b="0" lang="en-US" sz="2900" spc="-1" strike="noStrike">
              <a:latin typeface="Arial"/>
            </a:endParaRPr>
          </a:p>
        </p:txBody>
      </p:sp>
      <p:sp>
        <p:nvSpPr>
          <p:cNvPr id="584" name="CustomShape 4"/>
          <p:cNvSpPr/>
          <p:nvPr/>
        </p:nvSpPr>
        <p:spPr>
          <a:xfrm rot="2700000">
            <a:off x="3218760" y="2662920"/>
            <a:ext cx="864000" cy="1280880"/>
          </a:xfrm>
          <a:prstGeom prst="downArrow">
            <a:avLst>
              <a:gd name="adj1" fmla="val 50000"/>
              <a:gd name="adj2" fmla="val 50000"/>
            </a:avLst>
          </a:prstGeom>
          <a:gradFill rotWithShape="0">
            <a:gsLst>
              <a:gs pos="0">
                <a:srgbClr val="dc742d"/>
              </a:gs>
              <a:gs pos="100000">
                <a:srgbClr val="ff8b54"/>
              </a:gs>
            </a:gsLst>
            <a:path path="circle">
              <a:fillToRect l="50000" t="50000" r="50000" b="50000"/>
            </a:path>
          </a:gradFill>
          <a:ln>
            <a:solidFill>
              <a:srgbClr val="ec792a"/>
            </a:solidFill>
            <a:round/>
          </a:ln>
          <a:effectLst>
            <a:outerShdw algn="ctr" blurRad="50800" dir="5400000" dist="12600" rotWithShape="0">
              <a:srgbClr val="000000">
                <a:alpha val="50000"/>
              </a:srgbClr>
            </a:outerShdw>
          </a:effectLst>
        </p:spPr>
        <p:style>
          <a:lnRef idx="1">
            <a:schemeClr val="accent2"/>
          </a:lnRef>
          <a:fillRef idx="3">
            <a:schemeClr val="accent2"/>
          </a:fillRef>
          <a:effectRef idx="2">
            <a:schemeClr val="accent2"/>
          </a:effectRef>
          <a:fontRef idx="minor"/>
        </p:style>
      </p:sp>
      <p:sp>
        <p:nvSpPr>
          <p:cNvPr id="585" name="CustomShape 5"/>
          <p:cNvSpPr/>
          <p:nvPr/>
        </p:nvSpPr>
        <p:spPr>
          <a:xfrm>
            <a:off x="681120" y="3965040"/>
            <a:ext cx="4387680" cy="1233720"/>
          </a:xfrm>
          <a:prstGeom prst="roundRect">
            <a:avLst>
              <a:gd name="adj" fmla="val 44373"/>
            </a:avLst>
          </a:prstGeom>
          <a:ln>
            <a:round/>
          </a:ln>
        </p:spPr>
        <p:style>
          <a:lnRef idx="2">
            <a:schemeClr val="accent2"/>
          </a:lnRef>
          <a:fillRef idx="1">
            <a:schemeClr val="lt1"/>
          </a:fillRef>
          <a:effectRef idx="0">
            <a:schemeClr val="accent2"/>
          </a:effectRef>
          <a:fontRef idx="minor"/>
        </p:style>
        <p:txBody>
          <a:bodyPr lIns="90000" rIns="90000" tIns="45000" bIns="45000">
            <a:spAutoFit/>
          </a:bodyPr>
          <a:p>
            <a:pPr marL="285840" indent="-285120">
              <a:lnSpc>
                <a:spcPct val="100000"/>
              </a:lnSpc>
              <a:buClr>
                <a:srgbClr val="000000"/>
              </a:buClr>
              <a:buFont typeface="Arial"/>
              <a:buChar char="•"/>
            </a:pPr>
            <a:r>
              <a:rPr b="0" lang="it-IT" sz="1800" spc="-1" strike="noStrike">
                <a:solidFill>
                  <a:srgbClr val="000000"/>
                </a:solidFill>
                <a:latin typeface="Tw Cen MT"/>
                <a:ea typeface="DejaVu Sans"/>
              </a:rPr>
              <a:t>32 bit floating point </a:t>
            </a:r>
            <a:r>
              <a:rPr b="0" lang="it-IT" sz="1800" spc="-1" strike="noStrike">
                <a:solidFill>
                  <a:srgbClr val="000000"/>
                </a:solidFill>
                <a:latin typeface="Calibri"/>
                <a:ea typeface="DejaVu Sans"/>
              </a:rPr>
              <a:t>→ 8 bit fixed point</a:t>
            </a:r>
            <a:endParaRPr b="0" lang="en-US" sz="1800" spc="-1" strike="noStrike">
              <a:latin typeface="Arial"/>
            </a:endParaRPr>
          </a:p>
          <a:p>
            <a:pPr marL="285840" indent="-285120">
              <a:lnSpc>
                <a:spcPct val="100000"/>
              </a:lnSpc>
              <a:buClr>
                <a:srgbClr val="000000"/>
              </a:buClr>
              <a:buFont typeface="Arial"/>
              <a:buChar char="•"/>
            </a:pPr>
            <a:r>
              <a:rPr b="0" lang="it-IT" sz="1800" spc="-1" strike="noStrike">
                <a:solidFill>
                  <a:srgbClr val="000000"/>
                </a:solidFill>
                <a:latin typeface="Tw Cen MT"/>
                <a:ea typeface="DejaVu Sans"/>
              </a:rPr>
              <a:t>Non converge</a:t>
            </a:r>
            <a:endParaRPr b="0" lang="en-US" sz="1800" spc="-1" strike="noStrike">
              <a:latin typeface="Arial"/>
            </a:endParaRPr>
          </a:p>
        </p:txBody>
      </p:sp>
      <p:sp>
        <p:nvSpPr>
          <p:cNvPr id="586" name="CustomShape 6"/>
          <p:cNvSpPr/>
          <p:nvPr/>
        </p:nvSpPr>
        <p:spPr>
          <a:xfrm rot="18900000">
            <a:off x="7943040" y="2665080"/>
            <a:ext cx="864000" cy="1280880"/>
          </a:xfrm>
          <a:prstGeom prst="downArrow">
            <a:avLst>
              <a:gd name="adj1" fmla="val 50000"/>
              <a:gd name="adj2" fmla="val 50000"/>
            </a:avLst>
          </a:prstGeom>
          <a:gradFill rotWithShape="0">
            <a:gsLst>
              <a:gs pos="0">
                <a:srgbClr val="999999"/>
              </a:gs>
              <a:gs pos="100000">
                <a:srgbClr val="b0b0b0"/>
              </a:gs>
            </a:gsLst>
            <a:path path="circle">
              <a:fillToRect l="50000" t="50000" r="50000" b="50000"/>
            </a:path>
          </a:gradFill>
          <a:ln>
            <a:solidFill>
              <a:srgbClr val="a1a1a1"/>
            </a:solidFill>
            <a:round/>
          </a:ln>
          <a:effectLst>
            <a:outerShdw algn="ctr" blurRad="50800" dir="5400000" dist="12600" rotWithShape="0">
              <a:srgbClr val="000000">
                <a:alpha val="50000"/>
              </a:srgbClr>
            </a:outerShdw>
          </a:effectLst>
        </p:spPr>
        <p:style>
          <a:lnRef idx="1">
            <a:schemeClr val="accent3"/>
          </a:lnRef>
          <a:fillRef idx="3">
            <a:schemeClr val="accent3"/>
          </a:fillRef>
          <a:effectRef idx="2">
            <a:schemeClr val="accent3"/>
          </a:effectRef>
          <a:fontRef idx="minor"/>
        </p:style>
      </p:sp>
      <p:sp>
        <p:nvSpPr>
          <p:cNvPr id="587" name="CustomShape 7"/>
          <p:cNvSpPr/>
          <p:nvPr/>
        </p:nvSpPr>
        <p:spPr>
          <a:xfrm>
            <a:off x="7345800" y="3965040"/>
            <a:ext cx="4002840" cy="1233720"/>
          </a:xfrm>
          <a:prstGeom prst="roundRect">
            <a:avLst>
              <a:gd name="adj" fmla="val 44373"/>
            </a:avLst>
          </a:prstGeom>
          <a:ln>
            <a:round/>
          </a:ln>
        </p:spPr>
        <p:style>
          <a:lnRef idx="2">
            <a:schemeClr val="accent3"/>
          </a:lnRef>
          <a:fillRef idx="1">
            <a:schemeClr val="lt1"/>
          </a:fillRef>
          <a:effectRef idx="0">
            <a:schemeClr val="accent3"/>
          </a:effectRef>
          <a:fontRef idx="minor"/>
        </p:style>
        <p:txBody>
          <a:bodyPr lIns="90000" rIns="90000" tIns="45000" bIns="45000">
            <a:spAutoFit/>
          </a:bodyPr>
          <a:p>
            <a:pPr marL="285840" indent="-285120">
              <a:lnSpc>
                <a:spcPct val="100000"/>
              </a:lnSpc>
              <a:buClr>
                <a:srgbClr val="000000"/>
              </a:buClr>
              <a:buFont typeface="Arial"/>
              <a:buChar char="•"/>
            </a:pPr>
            <a:r>
              <a:rPr b="0" lang="it-IT" sz="1800" spc="-1" strike="noStrike">
                <a:solidFill>
                  <a:srgbClr val="000000"/>
                </a:solidFill>
                <a:latin typeface="Tw Cen MT"/>
                <a:ea typeface="DejaVu Sans"/>
              </a:rPr>
              <a:t>32 bit floating point</a:t>
            </a:r>
            <a:r>
              <a:rPr b="0" lang="it-IT" sz="1800" spc="-1" strike="noStrike">
                <a:solidFill>
                  <a:srgbClr val="000000"/>
                </a:solidFill>
                <a:latin typeface="Calibri"/>
                <a:ea typeface="DejaVu Sans"/>
              </a:rPr>
              <a:t>→ 8 bit interi</a:t>
            </a:r>
            <a:endParaRPr b="0" lang="en-US" sz="1800" spc="-1" strike="noStrike">
              <a:latin typeface="Arial"/>
            </a:endParaRPr>
          </a:p>
          <a:p>
            <a:pPr marL="285840" indent="-285120">
              <a:lnSpc>
                <a:spcPct val="100000"/>
              </a:lnSpc>
              <a:buClr>
                <a:srgbClr val="000000"/>
              </a:buClr>
              <a:buFont typeface="Arial"/>
              <a:buChar char="•"/>
            </a:pPr>
            <a:r>
              <a:rPr b="0" lang="it-IT" sz="1800" spc="-1" strike="noStrike">
                <a:solidFill>
                  <a:srgbClr val="000000"/>
                </a:solidFill>
                <a:latin typeface="Tw Cen MT"/>
                <a:ea typeface="DejaVu Sans"/>
              </a:rPr>
              <a:t>Converge</a:t>
            </a:r>
            <a:endParaRPr b="0" lang="en-US" sz="1800" spc="-1" strike="noStrike">
              <a:latin typeface="Arial"/>
            </a:endParaRPr>
          </a:p>
        </p:txBody>
      </p:sp>
      <p:sp>
        <p:nvSpPr>
          <p:cNvPr id="588" name="CustomShape 8"/>
          <p:cNvSpPr/>
          <p:nvPr/>
        </p:nvSpPr>
        <p:spPr>
          <a:xfrm>
            <a:off x="6095880" y="3076200"/>
            <a:ext cx="1365120" cy="21927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it-IT" sz="2800" spc="-1" strike="noStrike">
                <a:solidFill>
                  <a:srgbClr val="000000"/>
                </a:solidFill>
                <a:latin typeface="Symbol"/>
                <a:ea typeface="DejaVu Sans"/>
              </a:rPr>
              <a:t></a:t>
            </a:r>
            <a:r>
              <a:rPr b="0" lang="it-IT" sz="13800" spc="-1" strike="noStrike">
                <a:solidFill>
                  <a:srgbClr val="00b050"/>
                </a:solidFill>
                <a:latin typeface="Wingdings"/>
                <a:ea typeface="DejaVu Sans"/>
              </a:rPr>
              <a:t></a:t>
            </a:r>
            <a:endParaRPr b="0" lang="en-US" sz="13800" spc="-1" strike="noStrike">
              <a:latin typeface="Arial"/>
            </a:endParaRPr>
          </a:p>
        </p:txBody>
      </p:sp>
      <p:sp>
        <p:nvSpPr>
          <p:cNvPr id="589" name="CustomShape 9"/>
          <p:cNvSpPr/>
          <p:nvPr/>
        </p:nvSpPr>
        <p:spPr>
          <a:xfrm>
            <a:off x="681120" y="5050080"/>
            <a:ext cx="4689000" cy="862920"/>
          </a:xfrm>
          <a:prstGeom prst="roundRect">
            <a:avLst>
              <a:gd name="adj" fmla="val 44373"/>
            </a:avLst>
          </a:prstGeom>
          <a:ln>
            <a:round/>
          </a:ln>
        </p:spPr>
        <p:style>
          <a:lnRef idx="2">
            <a:schemeClr val="accent2"/>
          </a:lnRef>
          <a:fillRef idx="1">
            <a:schemeClr val="lt1"/>
          </a:fillRef>
          <a:effectRef idx="0">
            <a:schemeClr val="accent2"/>
          </a:effectRef>
          <a:fontRef idx="minor"/>
        </p:style>
        <p:txBody>
          <a:bodyPr lIns="90000" rIns="90000" tIns="45000" bIns="45000">
            <a:spAutoFit/>
          </a:bodyPr>
          <a:p>
            <a:pPr>
              <a:lnSpc>
                <a:spcPct val="100000"/>
              </a:lnSpc>
            </a:pPr>
            <a:r>
              <a:rPr b="1" lang="en-US" sz="1800" spc="-1" strike="noStrike">
                <a:solidFill>
                  <a:srgbClr val="1290c3"/>
                </a:solidFill>
                <a:latin typeface="Consolas"/>
                <a:ea typeface="DejaVu Sans"/>
              </a:rPr>
              <a:t>q31_t</a:t>
            </a:r>
            <a:r>
              <a:rPr b="1" lang="en-US" sz="1800" spc="-1" strike="noStrike">
                <a:solidFill>
                  <a:srgbClr val="d9e8f7"/>
                </a:solidFill>
                <a:latin typeface="Consolas"/>
                <a:ea typeface="DejaVu Sans"/>
              </a:rPr>
              <a:t> </a:t>
            </a:r>
            <a:r>
              <a:rPr b="1" lang="en-US" sz="1800" spc="-1" strike="noStrike">
                <a:solidFill>
                  <a:srgbClr val="ed7f48"/>
                </a:solidFill>
                <a:latin typeface="Consolas"/>
                <a:ea typeface="DejaVu Sans"/>
              </a:rPr>
              <a:t>sum</a:t>
            </a:r>
            <a:r>
              <a:rPr b="1" lang="en-US" sz="1800" spc="-1" strike="noStrike">
                <a:solidFill>
                  <a:srgbClr val="d9e8f7"/>
                </a:solidFill>
                <a:latin typeface="Consolas"/>
                <a:ea typeface="DejaVu Sans"/>
              </a:rPr>
              <a:t> </a:t>
            </a:r>
            <a:r>
              <a:rPr b="1" lang="en-US" sz="1800" spc="-1" strike="noStrike">
                <a:solidFill>
                  <a:srgbClr val="000000"/>
                </a:solidFill>
                <a:latin typeface="Consolas"/>
                <a:ea typeface="DejaVu Sans"/>
              </a:rPr>
              <a:t>+= </a:t>
            </a:r>
            <a:r>
              <a:rPr b="1" lang="it-IT" sz="1800" spc="-1" strike="noStrike">
                <a:solidFill>
                  <a:srgbClr val="ffbf26"/>
                </a:solidFill>
                <a:latin typeface="Consolas"/>
                <a:ea typeface="DejaVu Sans"/>
              </a:rPr>
              <a:t>weight</a:t>
            </a:r>
            <a:r>
              <a:rPr b="1" lang="en-US" sz="1800" spc="-1" strike="noStrike">
                <a:solidFill>
                  <a:srgbClr val="000000"/>
                </a:solidFill>
                <a:latin typeface="Consolas"/>
                <a:ea typeface="DejaVu Sans"/>
              </a:rPr>
              <a:t> * pixel_input;</a:t>
            </a:r>
            <a:endParaRPr b="0" lang="en-US" sz="1800" spc="-1" strike="noStrike">
              <a:latin typeface="Arial"/>
            </a:endParaRPr>
          </a:p>
        </p:txBody>
      </p:sp>
      <p:sp>
        <p:nvSpPr>
          <p:cNvPr id="590" name="CustomShape 10"/>
          <p:cNvSpPr/>
          <p:nvPr/>
        </p:nvSpPr>
        <p:spPr>
          <a:xfrm>
            <a:off x="6239520" y="5050080"/>
            <a:ext cx="5270400" cy="1516680"/>
          </a:xfrm>
          <a:prstGeom prst="roundRect">
            <a:avLst>
              <a:gd name="adj" fmla="val 37079"/>
            </a:avLst>
          </a:prstGeom>
          <a:ln>
            <a:round/>
          </a:ln>
        </p:spPr>
        <p:style>
          <a:lnRef idx="2">
            <a:schemeClr val="accent3"/>
          </a:lnRef>
          <a:fillRef idx="1">
            <a:schemeClr val="lt1"/>
          </a:fillRef>
          <a:effectRef idx="0">
            <a:schemeClr val="accent3"/>
          </a:effectRef>
          <a:fontRef idx="minor"/>
        </p:style>
        <p:txBody>
          <a:bodyPr lIns="90000" rIns="90000" tIns="45000" bIns="45000">
            <a:spAutoFit/>
          </a:bodyPr>
          <a:p>
            <a:pPr>
              <a:lnSpc>
                <a:spcPct val="100000"/>
              </a:lnSpc>
            </a:pPr>
            <a:r>
              <a:rPr b="1" lang="it-IT" sz="1800" spc="-1" strike="noStrike">
                <a:solidFill>
                  <a:srgbClr val="ffbf26"/>
                </a:solidFill>
                <a:latin typeface="Consolas"/>
                <a:ea typeface="DejaVu Sans"/>
              </a:rPr>
              <a:t>weight</a:t>
            </a:r>
            <a:r>
              <a:rPr b="1" lang="it-IT" sz="1800" spc="-1" strike="noStrike">
                <a:solidFill>
                  <a:srgbClr val="d9e8f7"/>
                </a:solidFill>
                <a:latin typeface="Consolas"/>
                <a:ea typeface="DejaVu Sans"/>
              </a:rPr>
              <a:t> </a:t>
            </a:r>
            <a:r>
              <a:rPr b="1" lang="it-IT" sz="1800" spc="-1" strike="noStrike">
                <a:solidFill>
                  <a:srgbClr val="000000"/>
                </a:solidFill>
                <a:latin typeface="Consolas"/>
                <a:ea typeface="DejaVu Sans"/>
              </a:rPr>
              <a:t>=</a:t>
            </a:r>
            <a:r>
              <a:rPr b="1" lang="it-IT" sz="1800" spc="-1" strike="noStrike">
                <a:solidFill>
                  <a:srgbClr val="d9e8f7"/>
                </a:solidFill>
                <a:latin typeface="Consolas"/>
                <a:ea typeface="DejaVu Sans"/>
              </a:rPr>
              <a:t> </a:t>
            </a:r>
            <a:r>
              <a:rPr b="1" lang="it-IT" sz="1800" spc="-1" strike="noStrike">
                <a:solidFill>
                  <a:srgbClr val="ffbf26"/>
                </a:solidFill>
                <a:latin typeface="Consolas"/>
                <a:ea typeface="DejaVu Sans"/>
              </a:rPr>
              <a:t>weight </a:t>
            </a:r>
            <a:r>
              <a:rPr b="1" lang="it-IT" sz="1800" spc="-1" strike="noStrike">
                <a:solidFill>
                  <a:srgbClr val="000000"/>
                </a:solidFill>
                <a:latin typeface="Consolas"/>
                <a:ea typeface="DejaVu Sans"/>
              </a:rPr>
              <a:t>– </a:t>
            </a:r>
            <a:r>
              <a:rPr b="1" lang="it-IT" sz="1800" spc="-1" strike="noStrike">
                <a:solidFill>
                  <a:srgbClr val="002060"/>
                </a:solidFill>
                <a:latin typeface="Consolas"/>
                <a:ea typeface="DejaVu Sans"/>
              </a:rPr>
              <a:t>Zero_Point_w</a:t>
            </a:r>
            <a:r>
              <a:rPr b="1" lang="it-IT" sz="1800" spc="-1" strike="noStrike">
                <a:solidFill>
                  <a:srgbClr val="000000"/>
                </a:solidFill>
                <a:latin typeface="Consolas"/>
                <a:ea typeface="DejaVu Sans"/>
              </a:rPr>
              <a:t>;</a:t>
            </a:r>
            <a:endParaRPr b="0" lang="en-US" sz="1800" spc="-1" strike="noStrike">
              <a:latin typeface="Arial"/>
            </a:endParaRPr>
          </a:p>
          <a:p>
            <a:pPr>
              <a:lnSpc>
                <a:spcPct val="100000"/>
              </a:lnSpc>
            </a:pPr>
            <a:r>
              <a:rPr b="1" lang="en-US" sz="1800" spc="-1" strike="noStrike">
                <a:solidFill>
                  <a:srgbClr val="000000"/>
                </a:solidFill>
                <a:latin typeface="Consolas"/>
                <a:ea typeface="DejaVu Sans"/>
              </a:rPr>
              <a:t>pixel_input</a:t>
            </a:r>
            <a:r>
              <a:rPr b="1" lang="it-IT" sz="1800" spc="-1" strike="noStrike">
                <a:solidFill>
                  <a:srgbClr val="d9e8f7"/>
                </a:solidFill>
                <a:latin typeface="Consolas"/>
                <a:ea typeface="DejaVu Sans"/>
              </a:rPr>
              <a:t> </a:t>
            </a:r>
            <a:r>
              <a:rPr b="1" lang="it-IT" sz="1800" spc="-1" strike="noStrike">
                <a:solidFill>
                  <a:srgbClr val="000000"/>
                </a:solidFill>
                <a:latin typeface="Consolas"/>
                <a:ea typeface="DejaVu Sans"/>
              </a:rPr>
              <a:t>=</a:t>
            </a:r>
            <a:r>
              <a:rPr b="1" lang="it-IT" sz="1800" spc="-1" strike="noStrike">
                <a:solidFill>
                  <a:srgbClr val="d9e8f7"/>
                </a:solidFill>
                <a:latin typeface="Consolas"/>
                <a:ea typeface="DejaVu Sans"/>
              </a:rPr>
              <a:t> </a:t>
            </a:r>
            <a:r>
              <a:rPr b="1" lang="en-US" sz="1800" spc="-1" strike="noStrike">
                <a:solidFill>
                  <a:srgbClr val="000000"/>
                </a:solidFill>
                <a:latin typeface="Consolas"/>
                <a:ea typeface="DejaVu Sans"/>
              </a:rPr>
              <a:t>pixel_input</a:t>
            </a:r>
            <a:r>
              <a:rPr b="1" lang="it-IT" sz="1800" spc="-1" strike="noStrike">
                <a:solidFill>
                  <a:srgbClr val="ffbf26"/>
                </a:solidFill>
                <a:latin typeface="Consolas"/>
                <a:ea typeface="DejaVu Sans"/>
              </a:rPr>
              <a:t> </a:t>
            </a:r>
            <a:r>
              <a:rPr b="1" lang="it-IT" sz="1800" spc="-1" strike="noStrike">
                <a:solidFill>
                  <a:srgbClr val="000000"/>
                </a:solidFill>
                <a:latin typeface="Consolas"/>
                <a:ea typeface="DejaVu Sans"/>
              </a:rPr>
              <a:t>– </a:t>
            </a:r>
            <a:r>
              <a:rPr b="1" lang="it-IT" sz="1800" spc="-1" strike="noStrike">
                <a:solidFill>
                  <a:srgbClr val="000000"/>
                </a:solidFill>
                <a:latin typeface="Consolas"/>
                <a:ea typeface="DejaVu Sans"/>
              </a:rPr>
              <a:t>	</a:t>
            </a:r>
            <a:r>
              <a:rPr b="1" lang="it-IT" sz="1800" spc="-1" strike="noStrike">
                <a:solidFill>
                  <a:srgbClr val="000000"/>
                </a:solidFill>
                <a:latin typeface="Consolas"/>
                <a:ea typeface="DejaVu Sans"/>
              </a:rPr>
              <a:t>	</a:t>
            </a:r>
            <a:r>
              <a:rPr b="1" lang="it-IT" sz="1800" spc="-1" strike="noStrike">
                <a:solidFill>
                  <a:srgbClr val="000000"/>
                </a:solidFill>
                <a:latin typeface="Consolas"/>
                <a:ea typeface="DejaVu Sans"/>
              </a:rPr>
              <a:t>	</a:t>
            </a:r>
            <a:r>
              <a:rPr b="1" lang="it-IT" sz="1800" spc="-1" strike="noStrike">
                <a:solidFill>
                  <a:srgbClr val="000000"/>
                </a:solidFill>
                <a:latin typeface="Consolas"/>
                <a:ea typeface="DejaVu Sans"/>
              </a:rPr>
              <a:t>	</a:t>
            </a:r>
            <a:r>
              <a:rPr b="1" lang="it-IT" sz="1800" spc="-1" strike="noStrike">
                <a:solidFill>
                  <a:srgbClr val="00b050"/>
                </a:solidFill>
                <a:latin typeface="Consolas"/>
                <a:ea typeface="DejaVu Sans"/>
              </a:rPr>
              <a:t>Zero_Point_p</a:t>
            </a:r>
            <a:r>
              <a:rPr b="1" lang="it-IT" sz="1800" spc="-1" strike="noStrike">
                <a:solidFill>
                  <a:srgbClr val="000000"/>
                </a:solidFill>
                <a:latin typeface="Consolas"/>
                <a:ea typeface="DejaVu Sans"/>
              </a:rPr>
              <a:t>;</a:t>
            </a:r>
            <a:endParaRPr b="0" lang="en-US" sz="1800" spc="-1" strike="noStrike">
              <a:latin typeface="Arial"/>
            </a:endParaRPr>
          </a:p>
          <a:p>
            <a:pPr>
              <a:lnSpc>
                <a:spcPct val="100000"/>
              </a:lnSpc>
            </a:pPr>
            <a:r>
              <a:rPr b="1" lang="en-US" sz="1800" spc="-1" strike="noStrike">
                <a:solidFill>
                  <a:srgbClr val="1290c3"/>
                </a:solidFill>
                <a:latin typeface="Consolas"/>
                <a:ea typeface="DejaVu Sans"/>
              </a:rPr>
              <a:t>q31_t</a:t>
            </a:r>
            <a:r>
              <a:rPr b="1" lang="en-US" sz="1800" spc="-1" strike="noStrike">
                <a:solidFill>
                  <a:srgbClr val="d9e8f7"/>
                </a:solidFill>
                <a:latin typeface="Consolas"/>
                <a:ea typeface="DejaVu Sans"/>
              </a:rPr>
              <a:t> </a:t>
            </a:r>
            <a:r>
              <a:rPr b="1" lang="en-US" sz="1800" spc="-1" strike="noStrike">
                <a:solidFill>
                  <a:srgbClr val="ed7f48"/>
                </a:solidFill>
                <a:latin typeface="Consolas"/>
                <a:ea typeface="DejaVu Sans"/>
              </a:rPr>
              <a:t>sum</a:t>
            </a:r>
            <a:r>
              <a:rPr b="1" lang="en-US" sz="1800" spc="-1" strike="noStrike">
                <a:solidFill>
                  <a:srgbClr val="d9e8f7"/>
                </a:solidFill>
                <a:latin typeface="Consolas"/>
                <a:ea typeface="DejaVu Sans"/>
              </a:rPr>
              <a:t> </a:t>
            </a:r>
            <a:r>
              <a:rPr b="1" lang="en-US" sz="1800" spc="-1" strike="noStrike">
                <a:solidFill>
                  <a:srgbClr val="000000"/>
                </a:solidFill>
                <a:latin typeface="Consolas"/>
                <a:ea typeface="DejaVu Sans"/>
              </a:rPr>
              <a:t>+= </a:t>
            </a:r>
            <a:r>
              <a:rPr b="1" lang="it-IT" sz="1800" spc="-1" strike="noStrike">
                <a:solidFill>
                  <a:srgbClr val="ffbf26"/>
                </a:solidFill>
                <a:latin typeface="Consolas"/>
                <a:ea typeface="DejaVu Sans"/>
              </a:rPr>
              <a:t>weight</a:t>
            </a:r>
            <a:r>
              <a:rPr b="1" lang="en-US" sz="1800" spc="-1" strike="noStrike">
                <a:solidFill>
                  <a:srgbClr val="000000"/>
                </a:solidFill>
                <a:latin typeface="Consolas"/>
                <a:ea typeface="DejaVu Sans"/>
              </a:rPr>
              <a:t> * pixel_input;</a:t>
            </a:r>
            <a:endParaRPr b="0" lang="en-US" sz="1800" spc="-1" strike="noStrike">
              <a:latin typeface="Arial"/>
            </a:endParaRPr>
          </a:p>
        </p:txBody>
      </p:sp>
      <p:sp>
        <p:nvSpPr>
          <p:cNvPr id="591" name="CustomShape 11"/>
          <p:cNvSpPr/>
          <p:nvPr/>
        </p:nvSpPr>
        <p:spPr>
          <a:xfrm>
            <a:off x="829800" y="1606320"/>
            <a:ext cx="3683880" cy="63842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it-IT" sz="3600" spc="-1" strike="noStrike">
                <a:solidFill>
                  <a:srgbClr val="c00000"/>
                </a:solidFill>
                <a:latin typeface="Symbol"/>
                <a:ea typeface="DejaVu Sans"/>
              </a:rPr>
              <a:t></a:t>
            </a:r>
            <a:r>
              <a:rPr b="0" lang="it-IT" sz="41300" spc="-1" strike="noStrike">
                <a:solidFill>
                  <a:srgbClr val="c00000"/>
                </a:solidFill>
                <a:latin typeface="Wingdings"/>
                <a:ea typeface="DejaVu Sans"/>
              </a:rPr>
              <a:t></a:t>
            </a:r>
            <a:endParaRPr b="0" lang="en-US" sz="41300" spc="-1" strike="noStrike">
              <a:latin typeface="Arial"/>
            </a:endParaRPr>
          </a:p>
        </p:txBody>
      </p:sp>
    </p:spTree>
  </p:cSld>
  <mc:AlternateContent>
    <mc:Choice Requires="p14">
      <p:transition spd="slow" p14:dur="2000"/>
    </mc:Choice>
    <mc:Fallback>
      <p:transition spd="slow"/>
    </mc:Fallback>
  </mc:AlternateContent>
  <p:timing>
    <p:tnLst>
      <p:par>
        <p:cTn id="337" dur="indefinite" restart="never" nodeType="tmRoot">
          <p:childTnLst>
            <p:seq>
              <p:cTn id="338" dur="indefinite" nodeType="mainSeq">
                <p:childTnLst>
                  <p:par>
                    <p:cTn id="339" fill="hold">
                      <p:stCondLst>
                        <p:cond delay="indefinite"/>
                      </p:stCondLst>
                      <p:childTnLst>
                        <p:par>
                          <p:cTn id="340" fill="hold">
                            <p:stCondLst>
                              <p:cond delay="0"/>
                            </p:stCondLst>
                            <p:childTnLst>
                              <p:par>
                                <p:cTn id="341" nodeType="clickEffect" fill="hold" presetClass="entr" presetID="10">
                                  <p:stCondLst>
                                    <p:cond delay="0"/>
                                  </p:stCondLst>
                                  <p:childTnLst>
                                    <p:set>
                                      <p:cBhvr>
                                        <p:cTn id="342" dur="1" fill="hold">
                                          <p:stCondLst>
                                            <p:cond delay="0"/>
                                          </p:stCondLst>
                                        </p:cTn>
                                        <p:tgtEl>
                                          <p:spTgt spid="584"/>
                                        </p:tgtEl>
                                        <p:attrNameLst>
                                          <p:attrName>style.visibility</p:attrName>
                                        </p:attrNameLst>
                                      </p:cBhvr>
                                      <p:to>
                                        <p:strVal val="visible"/>
                                      </p:to>
                                    </p:set>
                                    <p:animEffect filter="fade" transition="in">
                                      <p:cBhvr additive="repl">
                                        <p:cTn id="343" dur="500"/>
                                        <p:tgtEl>
                                          <p:spTgt spid="584"/>
                                        </p:tgtEl>
                                      </p:cBhvr>
                                    </p:animEffect>
                                  </p:childTnLst>
                                </p:cTn>
                              </p:par>
                              <p:par>
                                <p:cTn id="344" nodeType="withEffect" fill="hold" presetClass="entr" presetID="10">
                                  <p:stCondLst>
                                    <p:cond delay="0"/>
                                  </p:stCondLst>
                                  <p:childTnLst>
                                    <p:set>
                                      <p:cBhvr>
                                        <p:cTn id="345" dur="1" fill="hold">
                                          <p:stCondLst>
                                            <p:cond delay="0"/>
                                          </p:stCondLst>
                                        </p:cTn>
                                        <p:tgtEl>
                                          <p:spTgt spid="582"/>
                                        </p:tgtEl>
                                        <p:attrNameLst>
                                          <p:attrName>style.visibility</p:attrName>
                                        </p:attrNameLst>
                                      </p:cBhvr>
                                      <p:to>
                                        <p:strVal val="visible"/>
                                      </p:to>
                                    </p:set>
                                    <p:animEffect filter="fade" transition="in">
                                      <p:cBhvr additive="repl">
                                        <p:cTn id="346" dur="500"/>
                                        <p:tgtEl>
                                          <p:spTgt spid="582"/>
                                        </p:tgtEl>
                                      </p:cBhvr>
                                    </p:animEffect>
                                  </p:childTnLst>
                                </p:cTn>
                              </p:par>
                              <p:par>
                                <p:cTn id="347" nodeType="withEffect" fill="hold" presetClass="entr" presetID="10">
                                  <p:stCondLst>
                                    <p:cond delay="0"/>
                                  </p:stCondLst>
                                  <p:childTnLst>
                                    <p:set>
                                      <p:cBhvr>
                                        <p:cTn id="348" dur="1" fill="hold">
                                          <p:stCondLst>
                                            <p:cond delay="0"/>
                                          </p:stCondLst>
                                        </p:cTn>
                                        <p:tgtEl>
                                          <p:spTgt spid="585"/>
                                        </p:tgtEl>
                                        <p:attrNameLst>
                                          <p:attrName>style.visibility</p:attrName>
                                        </p:attrNameLst>
                                      </p:cBhvr>
                                      <p:to>
                                        <p:strVal val="visible"/>
                                      </p:to>
                                    </p:set>
                                    <p:animEffect filter="fade" transition="in">
                                      <p:cBhvr additive="repl">
                                        <p:cTn id="349" dur="500"/>
                                        <p:tgtEl>
                                          <p:spTgt spid="585"/>
                                        </p:tgtEl>
                                      </p:cBhvr>
                                    </p:animEffect>
                                  </p:childTnLst>
                                </p:cTn>
                              </p:par>
                              <p:par>
                                <p:cTn id="350" nodeType="withEffect" fill="hold" presetClass="entr" presetID="10">
                                  <p:stCondLst>
                                    <p:cond delay="0"/>
                                  </p:stCondLst>
                                  <p:childTnLst>
                                    <p:set>
                                      <p:cBhvr>
                                        <p:cTn id="351" dur="1" fill="hold">
                                          <p:stCondLst>
                                            <p:cond delay="0"/>
                                          </p:stCondLst>
                                        </p:cTn>
                                        <p:tgtEl>
                                          <p:spTgt spid="589"/>
                                        </p:tgtEl>
                                        <p:attrNameLst>
                                          <p:attrName>style.visibility</p:attrName>
                                        </p:attrNameLst>
                                      </p:cBhvr>
                                      <p:to>
                                        <p:strVal val="visible"/>
                                      </p:to>
                                    </p:set>
                                    <p:animEffect filter="fade" transition="in">
                                      <p:cBhvr additive="repl">
                                        <p:cTn id="352" dur="500"/>
                                        <p:tgtEl>
                                          <p:spTgt spid="589"/>
                                        </p:tgtEl>
                                      </p:cBhvr>
                                    </p:animEffect>
                                  </p:childTnLst>
                                </p:cTn>
                              </p:par>
                            </p:childTnLst>
                          </p:cTn>
                        </p:par>
                      </p:childTnLst>
                    </p:cTn>
                  </p:par>
                  <p:par>
                    <p:cTn id="353" fill="hold">
                      <p:stCondLst>
                        <p:cond delay="indefinite"/>
                      </p:stCondLst>
                      <p:childTnLst>
                        <p:par>
                          <p:cTn id="354" fill="hold">
                            <p:stCondLst>
                              <p:cond delay="0"/>
                            </p:stCondLst>
                            <p:childTnLst>
                              <p:par>
                                <p:cTn id="355" nodeType="clickEffect" fill="hold" presetClass="entr" presetID="53" presetSubtype="16">
                                  <p:stCondLst>
                                    <p:cond delay="0"/>
                                  </p:stCondLst>
                                  <p:childTnLst>
                                    <p:set>
                                      <p:cBhvr>
                                        <p:cTn id="356" dur="1" fill="hold">
                                          <p:stCondLst>
                                            <p:cond delay="0"/>
                                          </p:stCondLst>
                                        </p:cTn>
                                        <p:tgtEl>
                                          <p:spTgt spid="591"/>
                                        </p:tgtEl>
                                        <p:attrNameLst>
                                          <p:attrName>style.visibility</p:attrName>
                                        </p:attrNameLst>
                                      </p:cBhvr>
                                      <p:to>
                                        <p:strVal val="visible"/>
                                      </p:to>
                                    </p:set>
                                    <p:anim calcmode="lin" valueType="num">
                                      <p:cBhvr additive="repl">
                                        <p:cTn id="357" dur="500" fill="hold"/>
                                        <p:tgtEl>
                                          <p:spTgt spid="591"/>
                                        </p:tgtEl>
                                        <p:attrNameLst>
                                          <p:attrName>ppt_w</p:attrName>
                                        </p:attrNameLst>
                                      </p:cBhvr>
                                      <p:tavLst>
                                        <p:tav tm="0">
                                          <p:val>
                                            <p:fltVal val="0"/>
                                          </p:val>
                                        </p:tav>
                                        <p:tav tm="100000">
                                          <p:val>
                                            <p:strVal val="#ppt_w"/>
                                          </p:val>
                                        </p:tav>
                                      </p:tavLst>
                                    </p:anim>
                                    <p:anim calcmode="lin" valueType="num">
                                      <p:cBhvr additive="repl">
                                        <p:cTn id="358" dur="500" fill="hold"/>
                                        <p:tgtEl>
                                          <p:spTgt spid="591"/>
                                        </p:tgtEl>
                                        <p:attrNameLst>
                                          <p:attrName>ppt_h</p:attrName>
                                        </p:attrNameLst>
                                      </p:cBhvr>
                                      <p:tavLst>
                                        <p:tav tm="0">
                                          <p:val>
                                            <p:fltVal val="0"/>
                                          </p:val>
                                        </p:tav>
                                        <p:tav tm="100000">
                                          <p:val>
                                            <p:strVal val="#ppt_h"/>
                                          </p:val>
                                        </p:tav>
                                      </p:tavLst>
                                    </p:anim>
                                    <p:animEffect filter="fade" transition="in">
                                      <p:cBhvr additive="repl">
                                        <p:cTn id="359" dur="500"/>
                                        <p:tgtEl>
                                          <p:spTgt spid="591"/>
                                        </p:tgtEl>
                                      </p:cBhvr>
                                    </p:animEffect>
                                  </p:childTnLst>
                                </p:cTn>
                              </p:par>
                            </p:childTnLst>
                          </p:cTn>
                        </p:par>
                      </p:childTnLst>
                    </p:cTn>
                  </p:par>
                  <p:par>
                    <p:cTn id="360" fill="hold">
                      <p:stCondLst>
                        <p:cond delay="indefinite"/>
                      </p:stCondLst>
                      <p:childTnLst>
                        <p:par>
                          <p:cTn id="361" fill="hold">
                            <p:stCondLst>
                              <p:cond delay="0"/>
                            </p:stCondLst>
                            <p:childTnLst>
                              <p:par>
                                <p:cTn id="362" nodeType="clickEffect" fill="hold" presetClass="entr" presetID="10">
                                  <p:stCondLst>
                                    <p:cond delay="0"/>
                                  </p:stCondLst>
                                  <p:childTnLst>
                                    <p:set>
                                      <p:cBhvr>
                                        <p:cTn id="363" dur="1" fill="hold">
                                          <p:stCondLst>
                                            <p:cond delay="0"/>
                                          </p:stCondLst>
                                        </p:cTn>
                                        <p:tgtEl>
                                          <p:spTgt spid="583"/>
                                        </p:tgtEl>
                                        <p:attrNameLst>
                                          <p:attrName>style.visibility</p:attrName>
                                        </p:attrNameLst>
                                      </p:cBhvr>
                                      <p:to>
                                        <p:strVal val="visible"/>
                                      </p:to>
                                    </p:set>
                                    <p:animEffect filter="fade" transition="in">
                                      <p:cBhvr additive="repl">
                                        <p:cTn id="364" dur="500"/>
                                        <p:tgtEl>
                                          <p:spTgt spid="583"/>
                                        </p:tgtEl>
                                      </p:cBhvr>
                                    </p:animEffect>
                                  </p:childTnLst>
                                </p:cTn>
                              </p:par>
                              <p:par>
                                <p:cTn id="365" nodeType="withEffect" fill="hold" presetClass="entr" presetID="10">
                                  <p:stCondLst>
                                    <p:cond delay="0"/>
                                  </p:stCondLst>
                                  <p:childTnLst>
                                    <p:set>
                                      <p:cBhvr>
                                        <p:cTn id="366" dur="1" fill="hold">
                                          <p:stCondLst>
                                            <p:cond delay="0"/>
                                          </p:stCondLst>
                                        </p:cTn>
                                        <p:tgtEl>
                                          <p:spTgt spid="587"/>
                                        </p:tgtEl>
                                        <p:attrNameLst>
                                          <p:attrName>style.visibility</p:attrName>
                                        </p:attrNameLst>
                                      </p:cBhvr>
                                      <p:to>
                                        <p:strVal val="visible"/>
                                      </p:to>
                                    </p:set>
                                    <p:animEffect filter="fade" transition="in">
                                      <p:cBhvr additive="repl">
                                        <p:cTn id="367" dur="500"/>
                                        <p:tgtEl>
                                          <p:spTgt spid="587"/>
                                        </p:tgtEl>
                                      </p:cBhvr>
                                    </p:animEffect>
                                  </p:childTnLst>
                                </p:cTn>
                              </p:par>
                              <p:par>
                                <p:cTn id="368" nodeType="withEffect" fill="hold" presetClass="entr" presetID="10">
                                  <p:stCondLst>
                                    <p:cond delay="0"/>
                                  </p:stCondLst>
                                  <p:childTnLst>
                                    <p:set>
                                      <p:cBhvr>
                                        <p:cTn id="369" dur="1" fill="hold">
                                          <p:stCondLst>
                                            <p:cond delay="0"/>
                                          </p:stCondLst>
                                        </p:cTn>
                                        <p:tgtEl>
                                          <p:spTgt spid="586"/>
                                        </p:tgtEl>
                                        <p:attrNameLst>
                                          <p:attrName>style.visibility</p:attrName>
                                        </p:attrNameLst>
                                      </p:cBhvr>
                                      <p:to>
                                        <p:strVal val="visible"/>
                                      </p:to>
                                    </p:set>
                                    <p:animEffect filter="fade" transition="in">
                                      <p:cBhvr additive="repl">
                                        <p:cTn id="370" dur="500"/>
                                        <p:tgtEl>
                                          <p:spTgt spid="586"/>
                                        </p:tgtEl>
                                      </p:cBhvr>
                                    </p:animEffect>
                                  </p:childTnLst>
                                </p:cTn>
                              </p:par>
                            </p:childTnLst>
                          </p:cTn>
                        </p:par>
                        <p:par>
                          <p:cTn id="371" fill="hold">
                            <p:stCondLst>
                              <p:cond delay="500"/>
                            </p:stCondLst>
                            <p:childTnLst>
                              <p:par>
                                <p:cTn id="372" nodeType="afterEffect" fill="hold" presetClass="entr" presetID="22" presetSubtype="4">
                                  <p:stCondLst>
                                    <p:cond delay="0"/>
                                  </p:stCondLst>
                                  <p:childTnLst>
                                    <p:set>
                                      <p:cBhvr>
                                        <p:cTn id="373" dur="1" fill="hold">
                                          <p:stCondLst>
                                            <p:cond delay="0"/>
                                          </p:stCondLst>
                                        </p:cTn>
                                        <p:tgtEl>
                                          <p:spTgt spid="588"/>
                                        </p:tgtEl>
                                        <p:attrNameLst>
                                          <p:attrName>style.visibility</p:attrName>
                                        </p:attrNameLst>
                                      </p:cBhvr>
                                      <p:to>
                                        <p:strVal val="visible"/>
                                      </p:to>
                                    </p:set>
                                    <p:animEffect filter="wipe(down)" transition="in">
                                      <p:cBhvr additive="repl">
                                        <p:cTn id="374" dur="500"/>
                                        <p:tgtEl>
                                          <p:spTgt spid="588"/>
                                        </p:tgtEl>
                                      </p:cBhvr>
                                    </p:animEffect>
                                  </p:childTnLst>
                                </p:cTn>
                              </p:par>
                            </p:childTnLst>
                          </p:cTn>
                        </p:par>
                        <p:par>
                          <p:cTn id="375" fill="hold">
                            <p:stCondLst>
                              <p:cond delay="1000"/>
                            </p:stCondLst>
                            <p:childTnLst>
                              <p:par>
                                <p:cTn id="376" nodeType="afterEffect" fill="hold" presetClass="entr" presetID="10">
                                  <p:stCondLst>
                                    <p:cond delay="0"/>
                                  </p:stCondLst>
                                  <p:childTnLst>
                                    <p:set>
                                      <p:cBhvr>
                                        <p:cTn id="377" dur="1" fill="hold">
                                          <p:stCondLst>
                                            <p:cond delay="0"/>
                                          </p:stCondLst>
                                        </p:cTn>
                                        <p:tgtEl>
                                          <p:spTgt spid="590"/>
                                        </p:tgtEl>
                                        <p:attrNameLst>
                                          <p:attrName>style.visibility</p:attrName>
                                        </p:attrNameLst>
                                      </p:cBhvr>
                                      <p:to>
                                        <p:strVal val="visible"/>
                                      </p:to>
                                    </p:set>
                                    <p:animEffect filter="fade" transition="in">
                                      <p:cBhvr additive="repl">
                                        <p:cTn id="378" dur="500"/>
                                        <p:tgtEl>
                                          <p:spTgt spid="5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92" name="CustomShape 1"/>
          <p:cNvSpPr/>
          <p:nvPr/>
        </p:nvSpPr>
        <p:spPr>
          <a:xfrm>
            <a:off x="1024200" y="585360"/>
            <a:ext cx="9719280" cy="1499040"/>
          </a:xfrm>
          <a:prstGeom prst="rect">
            <a:avLst/>
          </a:prstGeom>
          <a:noFill/>
          <a:ln>
            <a:noFill/>
          </a:ln>
        </p:spPr>
        <p:style>
          <a:lnRef idx="0"/>
          <a:fillRef idx="0"/>
          <a:effectRef idx="0"/>
          <a:fontRef idx="minor"/>
        </p:style>
        <p:txBody>
          <a:bodyPr lIns="90000" rIns="90000" tIns="45000" bIns="45000" anchor="ctr">
            <a:normAutofit/>
          </a:bodyPr>
          <a:p>
            <a:pPr>
              <a:lnSpc>
                <a:spcPct val="80000"/>
              </a:lnSpc>
            </a:pPr>
            <a:r>
              <a:rPr b="0" lang="en-US" sz="5000" spc="94" strike="noStrike" cap="all">
                <a:solidFill>
                  <a:srgbClr val="0d0d0d"/>
                </a:solidFill>
                <a:latin typeface="Tw Cen MT Condensed"/>
              </a:rPr>
              <a:t>QUANTIZZAZIONE</a:t>
            </a:r>
            <a:endParaRPr b="0" lang="en-US" sz="5000" spc="-1" strike="noStrike">
              <a:latin typeface="Arial"/>
            </a:endParaRPr>
          </a:p>
        </p:txBody>
      </p:sp>
      <p:sp>
        <p:nvSpPr>
          <p:cNvPr id="593" name="CustomShape 2"/>
          <p:cNvSpPr/>
          <p:nvPr/>
        </p:nvSpPr>
        <p:spPr>
          <a:xfrm>
            <a:off x="4153680" y="-2058480"/>
            <a:ext cx="1613880" cy="968040"/>
          </a:xfrm>
          <a:custGeom>
            <a:avLst/>
            <a:gdLst/>
            <a:ahLst/>
            <a:rect l="l" t="t" r="r" b="b"/>
            <a:pathLst>
              <a:path w="1614755" h="968853">
                <a:moveTo>
                  <a:pt x="0" y="0"/>
                </a:moveTo>
                <a:lnTo>
                  <a:pt x="1614755" y="0"/>
                </a:lnTo>
                <a:lnTo>
                  <a:pt x="1614755" y="968853"/>
                </a:lnTo>
                <a:lnTo>
                  <a:pt x="0" y="968853"/>
                </a:lnTo>
                <a:lnTo>
                  <a:pt x="0" y="0"/>
                </a:lnTo>
                <a:close/>
              </a:path>
            </a:pathLst>
          </a:custGeom>
          <a:ln>
            <a:round/>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lIns="110520" rIns="110520" tIns="110520" bIns="110520" anchor="ctr">
            <a:noAutofit/>
          </a:bodyPr>
          <a:p>
            <a:pPr algn="ctr">
              <a:lnSpc>
                <a:spcPct val="90000"/>
              </a:lnSpc>
              <a:spcAft>
                <a:spcPts val="1015"/>
              </a:spcAft>
              <a:tabLst>
                <a:tab algn="l" pos="0"/>
              </a:tabLst>
            </a:pPr>
            <a:r>
              <a:rPr b="0" lang="it-IT" sz="2900" spc="-1" strike="noStrike">
                <a:solidFill>
                  <a:srgbClr val="ffffff"/>
                </a:solidFill>
                <a:latin typeface="Tw Cen MT"/>
                <a:ea typeface="DejaVu Sans"/>
              </a:rPr>
              <a:t>Post-Training</a:t>
            </a:r>
            <a:endParaRPr b="0" lang="en-US" sz="2900" spc="-1" strike="noStrike">
              <a:latin typeface="Arial"/>
            </a:endParaRPr>
          </a:p>
        </p:txBody>
      </p:sp>
      <p:sp>
        <p:nvSpPr>
          <p:cNvPr id="594" name="CustomShape 3"/>
          <p:cNvSpPr/>
          <p:nvPr/>
        </p:nvSpPr>
        <p:spPr>
          <a:xfrm>
            <a:off x="5288760" y="1569600"/>
            <a:ext cx="1613880" cy="968040"/>
          </a:xfrm>
          <a:custGeom>
            <a:avLst/>
            <a:gdLst/>
            <a:ahLst/>
            <a:rect l="l" t="t" r="r" b="b"/>
            <a:pathLst>
              <a:path w="1614755" h="968853">
                <a:moveTo>
                  <a:pt x="0" y="0"/>
                </a:moveTo>
                <a:lnTo>
                  <a:pt x="1614755" y="0"/>
                </a:lnTo>
                <a:lnTo>
                  <a:pt x="1614755" y="968853"/>
                </a:lnTo>
                <a:lnTo>
                  <a:pt x="0" y="968853"/>
                </a:lnTo>
                <a:lnTo>
                  <a:pt x="0" y="0"/>
                </a:lnTo>
                <a:close/>
              </a:path>
            </a:pathLst>
          </a:custGeom>
          <a:ln>
            <a:round/>
          </a:ln>
        </p:spPr>
        <p:style>
          <a:lnRef idx="2">
            <a:schemeClr val="lt1">
              <a:hueOff val="0"/>
              <a:satOff val="0"/>
              <a:lumOff val="0"/>
              <a:alphaOff val="0"/>
            </a:schemeClr>
          </a:lnRef>
          <a:fillRef idx="1">
            <a:schemeClr val="accent2">
              <a:hueOff val="-9067203"/>
              <a:satOff val="5236"/>
              <a:lumOff val="-9607"/>
              <a:alphaOff val="0"/>
            </a:schemeClr>
          </a:fillRef>
          <a:effectRef idx="0">
            <a:schemeClr val="accent2">
              <a:hueOff val="-9067203"/>
              <a:satOff val="5236"/>
              <a:lumOff val="-9607"/>
              <a:alphaOff val="0"/>
            </a:schemeClr>
          </a:effectRef>
          <a:fontRef idx="minor"/>
        </p:style>
        <p:txBody>
          <a:bodyPr lIns="110520" rIns="110520" tIns="110520" bIns="110520" anchor="ctr">
            <a:noAutofit/>
          </a:bodyPr>
          <a:p>
            <a:pPr algn="ctr">
              <a:lnSpc>
                <a:spcPct val="90000"/>
              </a:lnSpc>
              <a:spcAft>
                <a:spcPts val="1015"/>
              </a:spcAft>
              <a:tabLst>
                <a:tab algn="l" pos="0"/>
              </a:tabLst>
            </a:pPr>
            <a:r>
              <a:rPr b="0" lang="it-IT" sz="2900" spc="-1" strike="noStrike">
                <a:solidFill>
                  <a:srgbClr val="ffffff"/>
                </a:solidFill>
                <a:latin typeface="Tw Cen MT"/>
                <a:ea typeface="DejaVu Sans"/>
              </a:rPr>
              <a:t>Integer</a:t>
            </a:r>
            <a:endParaRPr b="0" lang="en-US" sz="2900" spc="-1" strike="noStrike">
              <a:latin typeface="Arial"/>
            </a:endParaRPr>
          </a:p>
        </p:txBody>
      </p:sp>
      <p:sp>
        <p:nvSpPr>
          <p:cNvPr id="595" name="CustomShape 4"/>
          <p:cNvSpPr/>
          <p:nvPr/>
        </p:nvSpPr>
        <p:spPr>
          <a:xfrm rot="2700000">
            <a:off x="-1543680" y="-1533600"/>
            <a:ext cx="864000" cy="1280880"/>
          </a:xfrm>
          <a:prstGeom prst="downArrow">
            <a:avLst>
              <a:gd name="adj1" fmla="val 50000"/>
              <a:gd name="adj2" fmla="val 50000"/>
            </a:avLst>
          </a:prstGeom>
          <a:gradFill rotWithShape="0">
            <a:gsLst>
              <a:gs pos="0">
                <a:srgbClr val="dc742d"/>
              </a:gs>
              <a:gs pos="100000">
                <a:srgbClr val="ff8b54"/>
              </a:gs>
            </a:gsLst>
            <a:path path="circle">
              <a:fillToRect l="50000" t="50000" r="50000" b="50000"/>
            </a:path>
          </a:gradFill>
          <a:ln>
            <a:solidFill>
              <a:srgbClr val="ec792a"/>
            </a:solidFill>
            <a:round/>
          </a:ln>
          <a:effectLst>
            <a:outerShdw algn="ctr" blurRad="50800" dir="5400000" dist="12600" rotWithShape="0">
              <a:srgbClr val="000000">
                <a:alpha val="50000"/>
              </a:srgbClr>
            </a:outerShdw>
          </a:effectLst>
        </p:spPr>
        <p:style>
          <a:lnRef idx="1">
            <a:schemeClr val="accent2"/>
          </a:lnRef>
          <a:fillRef idx="3">
            <a:schemeClr val="accent2"/>
          </a:fillRef>
          <a:effectRef idx="2">
            <a:schemeClr val="accent2"/>
          </a:effectRef>
          <a:fontRef idx="minor"/>
        </p:style>
      </p:sp>
      <p:sp>
        <p:nvSpPr>
          <p:cNvPr id="596" name="CustomShape 5"/>
          <p:cNvSpPr/>
          <p:nvPr/>
        </p:nvSpPr>
        <p:spPr>
          <a:xfrm>
            <a:off x="-6259320" y="4207320"/>
            <a:ext cx="4387680" cy="1233720"/>
          </a:xfrm>
          <a:prstGeom prst="roundRect">
            <a:avLst>
              <a:gd name="adj" fmla="val 44373"/>
            </a:avLst>
          </a:prstGeom>
          <a:ln>
            <a:round/>
          </a:ln>
        </p:spPr>
        <p:style>
          <a:lnRef idx="2">
            <a:schemeClr val="accent2"/>
          </a:lnRef>
          <a:fillRef idx="1">
            <a:schemeClr val="lt1"/>
          </a:fillRef>
          <a:effectRef idx="0">
            <a:schemeClr val="accent2"/>
          </a:effectRef>
          <a:fontRef idx="minor"/>
        </p:style>
        <p:txBody>
          <a:bodyPr lIns="90000" rIns="90000" tIns="45000" bIns="45000">
            <a:spAutoFit/>
          </a:bodyPr>
          <a:p>
            <a:pPr marL="285840" indent="-285120">
              <a:lnSpc>
                <a:spcPct val="100000"/>
              </a:lnSpc>
              <a:buClr>
                <a:srgbClr val="000000"/>
              </a:buClr>
              <a:buFont typeface="Arial"/>
              <a:buChar char="•"/>
            </a:pPr>
            <a:r>
              <a:rPr b="0" lang="it-IT" sz="1800" spc="-1" strike="noStrike">
                <a:solidFill>
                  <a:srgbClr val="000000"/>
                </a:solidFill>
                <a:latin typeface="Tw Cen MT"/>
                <a:ea typeface="DejaVu Sans"/>
              </a:rPr>
              <a:t>32 bit floating point </a:t>
            </a:r>
            <a:r>
              <a:rPr b="0" lang="it-IT" sz="1800" spc="-1" strike="noStrike">
                <a:solidFill>
                  <a:srgbClr val="000000"/>
                </a:solidFill>
                <a:latin typeface="Calibri"/>
                <a:ea typeface="DejaVu Sans"/>
              </a:rPr>
              <a:t>→ 8 bit fixed point</a:t>
            </a:r>
            <a:endParaRPr b="0" lang="en-US" sz="1800" spc="-1" strike="noStrike">
              <a:latin typeface="Arial"/>
            </a:endParaRPr>
          </a:p>
          <a:p>
            <a:pPr marL="285840" indent="-285120">
              <a:lnSpc>
                <a:spcPct val="100000"/>
              </a:lnSpc>
              <a:buClr>
                <a:srgbClr val="000000"/>
              </a:buClr>
              <a:buFont typeface="Arial"/>
              <a:buChar char="•"/>
            </a:pPr>
            <a:r>
              <a:rPr b="0" lang="it-IT" sz="1800" spc="-1" strike="noStrike">
                <a:solidFill>
                  <a:srgbClr val="000000"/>
                </a:solidFill>
                <a:latin typeface="Tw Cen MT"/>
                <a:ea typeface="DejaVu Sans"/>
              </a:rPr>
              <a:t>Non converge</a:t>
            </a:r>
            <a:endParaRPr b="0" lang="en-US" sz="1800" spc="-1" strike="noStrike">
              <a:latin typeface="Arial"/>
            </a:endParaRPr>
          </a:p>
        </p:txBody>
      </p:sp>
      <p:sp>
        <p:nvSpPr>
          <p:cNvPr id="597" name="CustomShape 6"/>
          <p:cNvSpPr/>
          <p:nvPr/>
        </p:nvSpPr>
        <p:spPr>
          <a:xfrm rot="18900000">
            <a:off x="12517920" y="-1455480"/>
            <a:ext cx="864000" cy="1280880"/>
          </a:xfrm>
          <a:prstGeom prst="downArrow">
            <a:avLst>
              <a:gd name="adj1" fmla="val 50000"/>
              <a:gd name="adj2" fmla="val 50000"/>
            </a:avLst>
          </a:prstGeom>
          <a:gradFill rotWithShape="0">
            <a:gsLst>
              <a:gs pos="0">
                <a:srgbClr val="999999"/>
              </a:gs>
              <a:gs pos="100000">
                <a:srgbClr val="b0b0b0"/>
              </a:gs>
            </a:gsLst>
            <a:path path="circle">
              <a:fillToRect l="50000" t="50000" r="50000" b="50000"/>
            </a:path>
          </a:gradFill>
          <a:ln>
            <a:solidFill>
              <a:srgbClr val="a1a1a1"/>
            </a:solidFill>
            <a:round/>
          </a:ln>
          <a:effectLst>
            <a:outerShdw algn="ctr" blurRad="50800" dir="5400000" dist="12600" rotWithShape="0">
              <a:srgbClr val="000000">
                <a:alpha val="50000"/>
              </a:srgbClr>
            </a:outerShdw>
          </a:effectLst>
        </p:spPr>
        <p:style>
          <a:lnRef idx="1">
            <a:schemeClr val="accent3"/>
          </a:lnRef>
          <a:fillRef idx="3">
            <a:schemeClr val="accent3"/>
          </a:fillRef>
          <a:effectRef idx="2">
            <a:schemeClr val="accent3"/>
          </a:effectRef>
          <a:fontRef idx="minor"/>
        </p:style>
      </p:sp>
      <p:sp>
        <p:nvSpPr>
          <p:cNvPr id="598" name="CustomShape 7"/>
          <p:cNvSpPr/>
          <p:nvPr/>
        </p:nvSpPr>
        <p:spPr>
          <a:xfrm>
            <a:off x="1089360" y="3099600"/>
            <a:ext cx="4030200" cy="1233720"/>
          </a:xfrm>
          <a:prstGeom prst="roundRect">
            <a:avLst>
              <a:gd name="adj" fmla="val 44373"/>
            </a:avLst>
          </a:prstGeom>
          <a:ln>
            <a:round/>
          </a:ln>
        </p:spPr>
        <p:style>
          <a:lnRef idx="2">
            <a:schemeClr val="accent3"/>
          </a:lnRef>
          <a:fillRef idx="1">
            <a:schemeClr val="lt1"/>
          </a:fillRef>
          <a:effectRef idx="0">
            <a:schemeClr val="accent3"/>
          </a:effectRef>
          <a:fontRef idx="minor"/>
        </p:style>
        <p:txBody>
          <a:bodyPr lIns="90000" rIns="90000" tIns="45000" bIns="45000">
            <a:spAutoFit/>
          </a:bodyPr>
          <a:p>
            <a:pPr marL="285840" indent="-285120">
              <a:lnSpc>
                <a:spcPct val="100000"/>
              </a:lnSpc>
              <a:buClr>
                <a:srgbClr val="000000"/>
              </a:buClr>
              <a:buFont typeface="Arial"/>
              <a:buChar char="•"/>
            </a:pPr>
            <a:r>
              <a:rPr b="0" lang="it-IT" sz="1800" spc="-1" strike="noStrike">
                <a:solidFill>
                  <a:srgbClr val="000000"/>
                </a:solidFill>
                <a:latin typeface="Tw Cen MT"/>
                <a:ea typeface="DejaVu Sans"/>
              </a:rPr>
              <a:t>32 bit floating point </a:t>
            </a:r>
            <a:r>
              <a:rPr b="0" lang="it-IT" sz="1800" spc="-1" strike="noStrike">
                <a:solidFill>
                  <a:srgbClr val="000000"/>
                </a:solidFill>
                <a:latin typeface="Calibri"/>
                <a:ea typeface="DejaVu Sans"/>
              </a:rPr>
              <a:t>→ 8 bit interi</a:t>
            </a:r>
            <a:endParaRPr b="0" lang="en-US" sz="1800" spc="-1" strike="noStrike">
              <a:latin typeface="Arial"/>
            </a:endParaRPr>
          </a:p>
          <a:p>
            <a:pPr marL="285840" indent="-285120">
              <a:lnSpc>
                <a:spcPct val="100000"/>
              </a:lnSpc>
              <a:buClr>
                <a:srgbClr val="000000"/>
              </a:buClr>
              <a:buFont typeface="Arial"/>
              <a:buChar char="•"/>
            </a:pPr>
            <a:r>
              <a:rPr b="0" lang="it-IT" sz="1800" spc="-1" strike="noStrike">
                <a:solidFill>
                  <a:srgbClr val="000000"/>
                </a:solidFill>
                <a:latin typeface="Tw Cen MT"/>
                <a:ea typeface="DejaVu Sans"/>
              </a:rPr>
              <a:t>Converge</a:t>
            </a:r>
            <a:endParaRPr b="0" lang="en-US" sz="1800" spc="-1" strike="noStrike">
              <a:latin typeface="Arial"/>
            </a:endParaRPr>
          </a:p>
        </p:txBody>
      </p:sp>
      <p:sp>
        <p:nvSpPr>
          <p:cNvPr id="599" name="CustomShape 8"/>
          <p:cNvSpPr/>
          <p:nvPr/>
        </p:nvSpPr>
        <p:spPr>
          <a:xfrm>
            <a:off x="6936840" y="429840"/>
            <a:ext cx="1365120" cy="219276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Lst>
            </a:pPr>
            <a:r>
              <a:rPr b="0" lang="it-IT" sz="2800" spc="-1" strike="noStrike">
                <a:solidFill>
                  <a:srgbClr val="000000"/>
                </a:solidFill>
                <a:latin typeface="Symbol"/>
                <a:ea typeface="DejaVu Sans"/>
              </a:rPr>
              <a:t></a:t>
            </a:r>
            <a:r>
              <a:rPr b="0" lang="it-IT" sz="13800" spc="-1" strike="noStrike">
                <a:solidFill>
                  <a:srgbClr val="00b050"/>
                </a:solidFill>
                <a:latin typeface="Wingdings"/>
                <a:ea typeface="DejaVu Sans"/>
              </a:rPr>
              <a:t></a:t>
            </a:r>
            <a:endParaRPr b="0" lang="en-US" sz="13800" spc="-1" strike="noStrike">
              <a:latin typeface="Arial"/>
            </a:endParaRPr>
          </a:p>
        </p:txBody>
      </p:sp>
      <p:sp>
        <p:nvSpPr>
          <p:cNvPr id="600" name="CustomShape 9"/>
          <p:cNvSpPr/>
          <p:nvPr/>
        </p:nvSpPr>
        <p:spPr>
          <a:xfrm>
            <a:off x="711360" y="7779960"/>
            <a:ext cx="4689000" cy="862920"/>
          </a:xfrm>
          <a:prstGeom prst="roundRect">
            <a:avLst>
              <a:gd name="adj" fmla="val 44373"/>
            </a:avLst>
          </a:prstGeom>
          <a:ln>
            <a:round/>
          </a:ln>
        </p:spPr>
        <p:style>
          <a:lnRef idx="2">
            <a:schemeClr val="accent2"/>
          </a:lnRef>
          <a:fillRef idx="1">
            <a:schemeClr val="lt1"/>
          </a:fillRef>
          <a:effectRef idx="0">
            <a:schemeClr val="accent2"/>
          </a:effectRef>
          <a:fontRef idx="minor"/>
        </p:style>
        <p:txBody>
          <a:bodyPr lIns="90000" rIns="90000" tIns="45000" bIns="45000">
            <a:spAutoFit/>
          </a:bodyPr>
          <a:p>
            <a:pPr>
              <a:lnSpc>
                <a:spcPct val="100000"/>
              </a:lnSpc>
              <a:tabLst>
                <a:tab algn="l" pos="0"/>
              </a:tabLst>
            </a:pPr>
            <a:r>
              <a:rPr b="1" lang="en-US" sz="1800" spc="-1" strike="noStrike">
                <a:solidFill>
                  <a:srgbClr val="1290c3"/>
                </a:solidFill>
                <a:latin typeface="Consolas"/>
                <a:ea typeface="DejaVu Sans"/>
              </a:rPr>
              <a:t>q31_t</a:t>
            </a:r>
            <a:r>
              <a:rPr b="1" lang="en-US" sz="1800" spc="-1" strike="noStrike">
                <a:solidFill>
                  <a:srgbClr val="d9e8f7"/>
                </a:solidFill>
                <a:latin typeface="Consolas"/>
                <a:ea typeface="DejaVu Sans"/>
              </a:rPr>
              <a:t> </a:t>
            </a:r>
            <a:r>
              <a:rPr b="1" lang="en-US" sz="1800" spc="-1" strike="noStrike">
                <a:solidFill>
                  <a:srgbClr val="ed7f48"/>
                </a:solidFill>
                <a:latin typeface="Consolas"/>
                <a:ea typeface="DejaVu Sans"/>
              </a:rPr>
              <a:t>sum</a:t>
            </a:r>
            <a:r>
              <a:rPr b="1" lang="en-US" sz="1800" spc="-1" strike="noStrike">
                <a:solidFill>
                  <a:srgbClr val="d9e8f7"/>
                </a:solidFill>
                <a:latin typeface="Consolas"/>
                <a:ea typeface="DejaVu Sans"/>
              </a:rPr>
              <a:t> </a:t>
            </a:r>
            <a:r>
              <a:rPr b="1" lang="en-US" sz="1800" spc="-1" strike="noStrike">
                <a:solidFill>
                  <a:srgbClr val="000000"/>
                </a:solidFill>
                <a:latin typeface="Consolas"/>
                <a:ea typeface="DejaVu Sans"/>
              </a:rPr>
              <a:t>+= </a:t>
            </a:r>
            <a:r>
              <a:rPr b="1" lang="it-IT" sz="1800" spc="-1" strike="noStrike">
                <a:solidFill>
                  <a:srgbClr val="ffbf26"/>
                </a:solidFill>
                <a:latin typeface="Consolas"/>
                <a:ea typeface="DejaVu Sans"/>
              </a:rPr>
              <a:t>weight</a:t>
            </a:r>
            <a:r>
              <a:rPr b="1" lang="en-US" sz="1800" spc="-1" strike="noStrike">
                <a:solidFill>
                  <a:srgbClr val="000000"/>
                </a:solidFill>
                <a:latin typeface="Consolas"/>
                <a:ea typeface="DejaVu Sans"/>
              </a:rPr>
              <a:t> * pixel_input;</a:t>
            </a:r>
            <a:endParaRPr b="0" lang="en-US" sz="1800" spc="-1" strike="noStrike">
              <a:latin typeface="Arial"/>
            </a:endParaRPr>
          </a:p>
        </p:txBody>
      </p:sp>
      <p:sp>
        <p:nvSpPr>
          <p:cNvPr id="601" name="CustomShape 10"/>
          <p:cNvSpPr/>
          <p:nvPr/>
        </p:nvSpPr>
        <p:spPr>
          <a:xfrm>
            <a:off x="1089360" y="4525920"/>
            <a:ext cx="5270400" cy="1516680"/>
          </a:xfrm>
          <a:prstGeom prst="roundRect">
            <a:avLst>
              <a:gd name="adj" fmla="val 37079"/>
            </a:avLst>
          </a:prstGeom>
          <a:ln>
            <a:round/>
          </a:ln>
        </p:spPr>
        <p:style>
          <a:lnRef idx="2">
            <a:schemeClr val="accent3"/>
          </a:lnRef>
          <a:fillRef idx="1">
            <a:schemeClr val="lt1"/>
          </a:fillRef>
          <a:effectRef idx="0">
            <a:schemeClr val="accent3"/>
          </a:effectRef>
          <a:fontRef idx="minor"/>
        </p:style>
        <p:txBody>
          <a:bodyPr lIns="90000" rIns="90000" tIns="45000" bIns="45000">
            <a:spAutoFit/>
          </a:bodyPr>
          <a:p>
            <a:pPr>
              <a:lnSpc>
                <a:spcPct val="100000"/>
              </a:lnSpc>
              <a:tabLst>
                <a:tab algn="l" pos="0"/>
              </a:tabLst>
            </a:pPr>
            <a:r>
              <a:rPr b="1" lang="it-IT" sz="1800" spc="-1" strike="noStrike">
                <a:solidFill>
                  <a:srgbClr val="ffbf26"/>
                </a:solidFill>
                <a:latin typeface="Consolas"/>
                <a:ea typeface="DejaVu Sans"/>
              </a:rPr>
              <a:t>weight</a:t>
            </a:r>
            <a:r>
              <a:rPr b="1" lang="it-IT" sz="1800" spc="-1" strike="noStrike">
                <a:solidFill>
                  <a:srgbClr val="d9e8f7"/>
                </a:solidFill>
                <a:latin typeface="Consolas"/>
                <a:ea typeface="DejaVu Sans"/>
              </a:rPr>
              <a:t> </a:t>
            </a:r>
            <a:r>
              <a:rPr b="1" lang="it-IT" sz="1800" spc="-1" strike="noStrike">
                <a:solidFill>
                  <a:srgbClr val="000000"/>
                </a:solidFill>
                <a:latin typeface="Consolas"/>
                <a:ea typeface="DejaVu Sans"/>
              </a:rPr>
              <a:t>=</a:t>
            </a:r>
            <a:r>
              <a:rPr b="1" lang="it-IT" sz="1800" spc="-1" strike="noStrike">
                <a:solidFill>
                  <a:srgbClr val="d9e8f7"/>
                </a:solidFill>
                <a:latin typeface="Consolas"/>
                <a:ea typeface="DejaVu Sans"/>
              </a:rPr>
              <a:t> </a:t>
            </a:r>
            <a:r>
              <a:rPr b="1" lang="it-IT" sz="1800" spc="-1" strike="noStrike">
                <a:solidFill>
                  <a:srgbClr val="ffbf26"/>
                </a:solidFill>
                <a:latin typeface="Consolas"/>
                <a:ea typeface="DejaVu Sans"/>
              </a:rPr>
              <a:t>weight </a:t>
            </a:r>
            <a:r>
              <a:rPr b="1" lang="it-IT" sz="1800" spc="-1" strike="noStrike">
                <a:solidFill>
                  <a:srgbClr val="000000"/>
                </a:solidFill>
                <a:latin typeface="Consolas"/>
                <a:ea typeface="DejaVu Sans"/>
              </a:rPr>
              <a:t>– </a:t>
            </a:r>
            <a:r>
              <a:rPr b="1" lang="it-IT" sz="1800" spc="-1" strike="noStrike">
                <a:solidFill>
                  <a:srgbClr val="002060"/>
                </a:solidFill>
                <a:latin typeface="Consolas"/>
                <a:ea typeface="DejaVu Sans"/>
              </a:rPr>
              <a:t>Zero_Point_w</a:t>
            </a:r>
            <a:r>
              <a:rPr b="1" lang="it-IT" sz="1800" spc="-1" strike="noStrike">
                <a:solidFill>
                  <a:srgbClr val="000000"/>
                </a:solidFill>
                <a:latin typeface="Consolas"/>
                <a:ea typeface="DejaVu Sans"/>
              </a:rPr>
              <a:t>;</a:t>
            </a:r>
            <a:endParaRPr b="0" lang="en-US" sz="1800" spc="-1" strike="noStrike">
              <a:latin typeface="Arial"/>
            </a:endParaRPr>
          </a:p>
          <a:p>
            <a:pPr>
              <a:lnSpc>
                <a:spcPct val="100000"/>
              </a:lnSpc>
              <a:tabLst>
                <a:tab algn="l" pos="0"/>
              </a:tabLst>
            </a:pPr>
            <a:r>
              <a:rPr b="1" lang="en-US" sz="1800" spc="-1" strike="noStrike">
                <a:solidFill>
                  <a:srgbClr val="000000"/>
                </a:solidFill>
                <a:latin typeface="Consolas"/>
                <a:ea typeface="DejaVu Sans"/>
              </a:rPr>
              <a:t>pixel_input</a:t>
            </a:r>
            <a:r>
              <a:rPr b="1" lang="it-IT" sz="1800" spc="-1" strike="noStrike">
                <a:solidFill>
                  <a:srgbClr val="d9e8f7"/>
                </a:solidFill>
                <a:latin typeface="Consolas"/>
                <a:ea typeface="DejaVu Sans"/>
              </a:rPr>
              <a:t> </a:t>
            </a:r>
            <a:r>
              <a:rPr b="1" lang="it-IT" sz="1800" spc="-1" strike="noStrike">
                <a:solidFill>
                  <a:srgbClr val="000000"/>
                </a:solidFill>
                <a:latin typeface="Consolas"/>
                <a:ea typeface="DejaVu Sans"/>
              </a:rPr>
              <a:t>=</a:t>
            </a:r>
            <a:r>
              <a:rPr b="1" lang="it-IT" sz="1800" spc="-1" strike="noStrike">
                <a:solidFill>
                  <a:srgbClr val="d9e8f7"/>
                </a:solidFill>
                <a:latin typeface="Consolas"/>
                <a:ea typeface="DejaVu Sans"/>
              </a:rPr>
              <a:t> </a:t>
            </a:r>
            <a:r>
              <a:rPr b="1" lang="en-US" sz="1800" spc="-1" strike="noStrike">
                <a:solidFill>
                  <a:srgbClr val="000000"/>
                </a:solidFill>
                <a:latin typeface="Consolas"/>
                <a:ea typeface="DejaVu Sans"/>
              </a:rPr>
              <a:t>pixel_input</a:t>
            </a:r>
            <a:r>
              <a:rPr b="1" lang="it-IT" sz="1800" spc="-1" strike="noStrike">
                <a:solidFill>
                  <a:srgbClr val="ffbf26"/>
                </a:solidFill>
                <a:latin typeface="Consolas"/>
                <a:ea typeface="DejaVu Sans"/>
              </a:rPr>
              <a:t> </a:t>
            </a:r>
            <a:r>
              <a:rPr b="1" lang="it-IT" sz="1800" spc="-1" strike="noStrike">
                <a:solidFill>
                  <a:srgbClr val="000000"/>
                </a:solidFill>
                <a:latin typeface="Consolas"/>
                <a:ea typeface="DejaVu Sans"/>
              </a:rPr>
              <a:t>– </a:t>
            </a:r>
            <a:r>
              <a:rPr b="1" lang="it-IT" sz="1800" spc="-1" strike="noStrike">
                <a:solidFill>
                  <a:srgbClr val="000000"/>
                </a:solidFill>
                <a:latin typeface="Consolas"/>
                <a:ea typeface="DejaVu Sans"/>
              </a:rPr>
              <a:t>	</a:t>
            </a:r>
            <a:r>
              <a:rPr b="1" lang="it-IT" sz="1800" spc="-1" strike="noStrike">
                <a:solidFill>
                  <a:srgbClr val="000000"/>
                </a:solidFill>
                <a:latin typeface="Consolas"/>
                <a:ea typeface="DejaVu Sans"/>
              </a:rPr>
              <a:t>	</a:t>
            </a:r>
            <a:r>
              <a:rPr b="1" lang="it-IT" sz="1800" spc="-1" strike="noStrike">
                <a:solidFill>
                  <a:srgbClr val="000000"/>
                </a:solidFill>
                <a:latin typeface="Consolas"/>
                <a:ea typeface="DejaVu Sans"/>
              </a:rPr>
              <a:t>	</a:t>
            </a:r>
            <a:r>
              <a:rPr b="1" lang="it-IT" sz="1800" spc="-1" strike="noStrike">
                <a:solidFill>
                  <a:srgbClr val="000000"/>
                </a:solidFill>
                <a:latin typeface="Consolas"/>
                <a:ea typeface="DejaVu Sans"/>
              </a:rPr>
              <a:t>	</a:t>
            </a:r>
            <a:r>
              <a:rPr b="1" lang="it-IT" sz="1800" spc="-1" strike="noStrike">
                <a:solidFill>
                  <a:srgbClr val="00b050"/>
                </a:solidFill>
                <a:latin typeface="Consolas"/>
                <a:ea typeface="DejaVu Sans"/>
              </a:rPr>
              <a:t>Zero_Point_p</a:t>
            </a:r>
            <a:r>
              <a:rPr b="1" lang="it-IT" sz="1800" spc="-1" strike="noStrike">
                <a:solidFill>
                  <a:srgbClr val="000000"/>
                </a:solidFill>
                <a:latin typeface="Consolas"/>
                <a:ea typeface="DejaVu Sans"/>
              </a:rPr>
              <a:t>;</a:t>
            </a:r>
            <a:endParaRPr b="0" lang="en-US" sz="1800" spc="-1" strike="noStrike">
              <a:latin typeface="Arial"/>
            </a:endParaRPr>
          </a:p>
          <a:p>
            <a:pPr>
              <a:lnSpc>
                <a:spcPct val="100000"/>
              </a:lnSpc>
              <a:tabLst>
                <a:tab algn="l" pos="0"/>
              </a:tabLst>
            </a:pPr>
            <a:r>
              <a:rPr b="1" lang="en-US" sz="1800" spc="-1" strike="noStrike">
                <a:solidFill>
                  <a:srgbClr val="1290c3"/>
                </a:solidFill>
                <a:latin typeface="Consolas"/>
                <a:ea typeface="DejaVu Sans"/>
              </a:rPr>
              <a:t>q31_t</a:t>
            </a:r>
            <a:r>
              <a:rPr b="1" lang="en-US" sz="1800" spc="-1" strike="noStrike">
                <a:solidFill>
                  <a:srgbClr val="d9e8f7"/>
                </a:solidFill>
                <a:latin typeface="Consolas"/>
                <a:ea typeface="DejaVu Sans"/>
              </a:rPr>
              <a:t> </a:t>
            </a:r>
            <a:r>
              <a:rPr b="1" lang="en-US" sz="1800" spc="-1" strike="noStrike">
                <a:solidFill>
                  <a:srgbClr val="ed7f48"/>
                </a:solidFill>
                <a:latin typeface="Consolas"/>
                <a:ea typeface="DejaVu Sans"/>
              </a:rPr>
              <a:t>sum</a:t>
            </a:r>
            <a:r>
              <a:rPr b="1" lang="en-US" sz="1800" spc="-1" strike="noStrike">
                <a:solidFill>
                  <a:srgbClr val="d9e8f7"/>
                </a:solidFill>
                <a:latin typeface="Consolas"/>
                <a:ea typeface="DejaVu Sans"/>
              </a:rPr>
              <a:t> </a:t>
            </a:r>
            <a:r>
              <a:rPr b="1" lang="en-US" sz="1800" spc="-1" strike="noStrike">
                <a:solidFill>
                  <a:srgbClr val="000000"/>
                </a:solidFill>
                <a:latin typeface="Consolas"/>
                <a:ea typeface="DejaVu Sans"/>
              </a:rPr>
              <a:t>+= </a:t>
            </a:r>
            <a:r>
              <a:rPr b="1" lang="it-IT" sz="1800" spc="-1" strike="noStrike">
                <a:solidFill>
                  <a:srgbClr val="ffbf26"/>
                </a:solidFill>
                <a:latin typeface="Consolas"/>
                <a:ea typeface="DejaVu Sans"/>
              </a:rPr>
              <a:t>weight</a:t>
            </a:r>
            <a:r>
              <a:rPr b="1" lang="en-US" sz="1800" spc="-1" strike="noStrike">
                <a:solidFill>
                  <a:srgbClr val="000000"/>
                </a:solidFill>
                <a:latin typeface="Consolas"/>
                <a:ea typeface="DejaVu Sans"/>
              </a:rPr>
              <a:t> * pixel_input;</a:t>
            </a:r>
            <a:endParaRPr b="0" lang="en-US" sz="1800" spc="-1" strike="noStrike">
              <a:latin typeface="Arial"/>
            </a:endParaRPr>
          </a:p>
        </p:txBody>
      </p:sp>
      <p:sp>
        <p:nvSpPr>
          <p:cNvPr id="602" name="CustomShape 11"/>
          <p:cNvSpPr/>
          <p:nvPr/>
        </p:nvSpPr>
        <p:spPr>
          <a:xfrm>
            <a:off x="5645520" y="2797200"/>
            <a:ext cx="6095160" cy="14616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GB" sz="1800" spc="-1" strike="noStrike">
                <a:solidFill>
                  <a:srgbClr val="000000"/>
                </a:solidFill>
                <a:latin typeface="Calibri"/>
                <a:ea typeface="Times New Roman"/>
              </a:rPr>
              <a:t>“</a:t>
            </a:r>
            <a:r>
              <a:rPr b="0" lang="en-GB" sz="1800" spc="-1" strike="noStrike">
                <a:solidFill>
                  <a:srgbClr val="000000"/>
                </a:solidFill>
                <a:latin typeface="Calibri"/>
                <a:ea typeface="Times New Roman"/>
              </a:rPr>
              <a:t>Quantization and Training of Neural Networks for Efficient Integer-Arithmetic-Only Inference”</a:t>
            </a:r>
            <a:endParaRPr b="0" lang="en-US" sz="1800" spc="-1" strike="noStrike">
              <a:latin typeface="Arial"/>
            </a:endParaRPr>
          </a:p>
          <a:p>
            <a:pPr>
              <a:lnSpc>
                <a:spcPct val="100000"/>
              </a:lnSpc>
              <a:tabLst>
                <a:tab algn="l" pos="0"/>
              </a:tabLst>
            </a:pPr>
            <a:r>
              <a:rPr b="0" lang="en-GB" sz="1800" spc="-1" strike="noStrike">
                <a:solidFill>
                  <a:srgbClr val="000000"/>
                </a:solidFill>
                <a:latin typeface="Calibri"/>
                <a:ea typeface="Times New Roman"/>
              </a:rPr>
              <a:t>B. Jacob, S. Kligys, B. Chen, M. Zhu, M. Tang, A. Howard, H. Adam, and D. Kalenichenko, </a:t>
            </a:r>
            <a:r>
              <a:rPr b="0" i="1" lang="en-GB" sz="1800" spc="-1" strike="noStrike">
                <a:solidFill>
                  <a:srgbClr val="000000"/>
                </a:solidFill>
                <a:latin typeface="Calibri"/>
                <a:ea typeface="Times New Roman"/>
              </a:rPr>
              <a:t>arXiv Prepr. arXiv1712.05877v1</a:t>
            </a:r>
            <a:r>
              <a:rPr b="0" lang="en-GB" sz="1800" spc="-1" strike="noStrike">
                <a:solidFill>
                  <a:srgbClr val="000000"/>
                </a:solidFill>
                <a:latin typeface="Calibri"/>
                <a:ea typeface="Times New Roman"/>
              </a:rPr>
              <a:t>, 2017.</a:t>
            </a:r>
            <a:endParaRPr b="0" lang="en-US" sz="1800" spc="-1" strike="noStrike">
              <a:latin typeface="Arial"/>
            </a:endParaRPr>
          </a:p>
        </p:txBody>
      </p:sp>
      <p:sp>
        <p:nvSpPr>
          <p:cNvPr id="603" name="CustomShape 12"/>
          <p:cNvSpPr/>
          <p:nvPr/>
        </p:nvSpPr>
        <p:spPr>
          <a:xfrm>
            <a:off x="-6080760" y="1826280"/>
            <a:ext cx="3683880" cy="638424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Lst>
            </a:pPr>
            <a:r>
              <a:rPr b="0" lang="it-IT" sz="3600" spc="-1" strike="noStrike">
                <a:solidFill>
                  <a:srgbClr val="c00000"/>
                </a:solidFill>
                <a:latin typeface="Symbol"/>
                <a:ea typeface="DejaVu Sans"/>
              </a:rPr>
              <a:t></a:t>
            </a:r>
            <a:r>
              <a:rPr b="0" lang="it-IT" sz="41300" spc="-1" strike="noStrike">
                <a:solidFill>
                  <a:srgbClr val="c00000"/>
                </a:solidFill>
                <a:latin typeface="Wingdings"/>
                <a:ea typeface="DejaVu Sans"/>
              </a:rPr>
              <a:t></a:t>
            </a:r>
            <a:endParaRPr b="0" lang="en-US" sz="41300" spc="-1" strike="noStrike">
              <a:latin typeface="Arial"/>
            </a:endParaRPr>
          </a:p>
        </p:txBody>
      </p:sp>
      <p:pic>
        <p:nvPicPr>
          <p:cNvPr id="604" name="Immagine 6" descr="Immagine che contiene clipart&#10;&#10;Descrizione generata automaticamente"/>
          <p:cNvPicPr/>
          <p:nvPr/>
        </p:nvPicPr>
        <p:blipFill>
          <a:blip r:embed="rId1"/>
          <a:stretch/>
        </p:blipFill>
        <p:spPr>
          <a:xfrm>
            <a:off x="8224920" y="4410000"/>
            <a:ext cx="1997280" cy="1997280"/>
          </a:xfrm>
          <a:prstGeom prst="rect">
            <a:avLst/>
          </a:prstGeom>
          <a:ln>
            <a:noFill/>
          </a:ln>
        </p:spPr>
      </p:pic>
    </p:spTree>
  </p:cSld>
  <p:transition spd="slow">
    <p:fade/>
  </p:transition>
  <p:timing>
    <p:tnLst>
      <p:par>
        <p:cTn id="379" dur="indefinite" restart="never" nodeType="tmRoot">
          <p:childTnLst>
            <p:seq>
              <p:cTn id="380" dur="indefinite" nodeType="mainSeq">
                <p:childTnLst>
                  <p:par>
                    <p:cTn id="381" fill="hold">
                      <p:stCondLst>
                        <p:cond delay="0"/>
                      </p:stCondLst>
                      <p:childTnLst>
                        <p:par>
                          <p:cTn id="382" fill="hold">
                            <p:stCondLst>
                              <p:cond delay="0"/>
                            </p:stCondLst>
                            <p:childTnLst>
                              <p:par>
                                <p:cTn id="383" nodeType="withEffect" fill="hold" presetClass="entr" presetID="10">
                                  <p:stCondLst>
                                    <p:cond delay="0"/>
                                  </p:stCondLst>
                                  <p:childTnLst>
                                    <p:set>
                                      <p:cBhvr>
                                        <p:cTn id="384" dur="1" fill="hold">
                                          <p:stCondLst>
                                            <p:cond delay="0"/>
                                          </p:stCondLst>
                                        </p:cTn>
                                        <p:tgtEl>
                                          <p:spTgt spid="602">
                                            <p:txEl>
                                              <p:pRg st="0" end="0"/>
                                            </p:txEl>
                                          </p:spTgt>
                                        </p:tgtEl>
                                        <p:attrNameLst>
                                          <p:attrName>style.visibility</p:attrName>
                                        </p:attrNameLst>
                                      </p:cBhvr>
                                      <p:to>
                                        <p:strVal val="visible"/>
                                      </p:to>
                                    </p:set>
                                    <p:animEffect filter="fade" transition="in">
                                      <p:cBhvr additive="repl">
                                        <p:cTn id="385" dur="500"/>
                                        <p:tgtEl>
                                          <p:spTgt spid="602">
                                            <p:txEl>
                                              <p:pRg st="0" end="0"/>
                                            </p:txEl>
                                          </p:spTgt>
                                        </p:tgtEl>
                                      </p:cBhvr>
                                    </p:animEffect>
                                  </p:childTnLst>
                                </p:cTn>
                              </p:par>
                            </p:childTnLst>
                          </p:cTn>
                        </p:par>
                        <p:par>
                          <p:cTn id="386" fill="hold">
                            <p:stCondLst>
                              <p:cond delay="500"/>
                            </p:stCondLst>
                            <p:childTnLst>
                              <p:par>
                                <p:cTn id="387" nodeType="afterEffect" fill="hold" presetClass="entr" presetID="10">
                                  <p:stCondLst>
                                    <p:cond delay="0"/>
                                  </p:stCondLst>
                                  <p:childTnLst>
                                    <p:set>
                                      <p:cBhvr>
                                        <p:cTn id="388" dur="1" fill="hold">
                                          <p:stCondLst>
                                            <p:cond delay="0"/>
                                          </p:stCondLst>
                                        </p:cTn>
                                        <p:tgtEl>
                                          <p:spTgt spid="602">
                                            <p:txEl>
                                              <p:pRg st="1" end="1"/>
                                            </p:txEl>
                                          </p:spTgt>
                                        </p:tgtEl>
                                        <p:attrNameLst>
                                          <p:attrName>style.visibility</p:attrName>
                                        </p:attrNameLst>
                                      </p:cBhvr>
                                      <p:to>
                                        <p:strVal val="visible"/>
                                      </p:to>
                                    </p:set>
                                    <p:animEffect filter="fade" transition="in">
                                      <p:cBhvr additive="repl">
                                        <p:cTn id="389" dur="500"/>
                                        <p:tgtEl>
                                          <p:spTgt spid="602">
                                            <p:txEl>
                                              <p:pRg st="1" end="1"/>
                                            </p:txEl>
                                          </p:spTgt>
                                        </p:tgtEl>
                                      </p:cBhvr>
                                    </p:animEffect>
                                  </p:childTnLst>
                                </p:cTn>
                              </p:par>
                            </p:childTnLst>
                          </p:cTn>
                        </p:par>
                        <p:par>
                          <p:cTn id="390" fill="hold">
                            <p:stCondLst>
                              <p:cond delay="1000"/>
                            </p:stCondLst>
                            <p:childTnLst>
                              <p:par>
                                <p:cTn id="391" nodeType="afterEffect" fill="hold" presetClass="entr" presetID="10">
                                  <p:stCondLst>
                                    <p:cond delay="0"/>
                                  </p:stCondLst>
                                  <p:childTnLst>
                                    <p:set>
                                      <p:cBhvr>
                                        <p:cTn id="392" dur="1" fill="hold">
                                          <p:stCondLst>
                                            <p:cond delay="0"/>
                                          </p:stCondLst>
                                        </p:cTn>
                                        <p:tgtEl>
                                          <p:spTgt spid="604"/>
                                        </p:tgtEl>
                                        <p:attrNameLst>
                                          <p:attrName>style.visibility</p:attrName>
                                        </p:attrNameLst>
                                      </p:cBhvr>
                                      <p:to>
                                        <p:strVal val="visible"/>
                                      </p:to>
                                    </p:set>
                                    <p:animEffect filter="fade" transition="in">
                                      <p:cBhvr additive="repl">
                                        <p:cTn id="393" dur="500"/>
                                        <p:tgtEl>
                                          <p:spTgt spid="6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5" name="CustomShape 1"/>
          <p:cNvSpPr/>
          <p:nvPr/>
        </p:nvSpPr>
        <p:spPr>
          <a:xfrm>
            <a:off x="1024200" y="585360"/>
            <a:ext cx="9719280" cy="1499040"/>
          </a:xfrm>
          <a:prstGeom prst="rect">
            <a:avLst/>
          </a:prstGeom>
          <a:noFill/>
          <a:ln>
            <a:noFill/>
          </a:ln>
        </p:spPr>
        <p:style>
          <a:lnRef idx="0"/>
          <a:fillRef idx="0"/>
          <a:effectRef idx="0"/>
          <a:fontRef idx="minor"/>
        </p:style>
        <p:txBody>
          <a:bodyPr lIns="90000" rIns="90000" tIns="45000" bIns="45000" anchor="ctr">
            <a:noAutofit/>
          </a:bodyPr>
          <a:p>
            <a:pPr>
              <a:lnSpc>
                <a:spcPct val="80000"/>
              </a:lnSpc>
            </a:pPr>
            <a:r>
              <a:rPr b="0" lang="it-IT" sz="5000" spc="94" strike="noStrike" cap="all">
                <a:solidFill>
                  <a:srgbClr val="0d0d0d"/>
                </a:solidFill>
                <a:latin typeface="Tw Cen MT Condensed"/>
              </a:rPr>
              <a:t>Risultati</a:t>
            </a:r>
            <a:endParaRPr b="0" lang="en-US" sz="5000" spc="-1" strike="noStrike">
              <a:latin typeface="Arial"/>
            </a:endParaRPr>
          </a:p>
        </p:txBody>
      </p:sp>
      <p:graphicFrame>
        <p:nvGraphicFramePr>
          <p:cNvPr id="7" name="Diagram7"/>
          <p:cNvGraphicFramePr/>
          <p:nvPr>
            <p:extLst>
              <p:ext uri="{D42A27DB-BD31-4B8C-83A1-F6EECF244321}">
                <p14:modId xmlns:p14="http://schemas.microsoft.com/office/powerpoint/2010/main" val="112753991"/>
              </p:ext>
            </p:extLst>
          </p:nvPr>
        </p:nvGraphicFramePr>
        <p:xfrm>
          <a:off x="1167120" y="2902680"/>
          <a:ext cx="4063320" cy="37404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8" name="Diagram8"/>
          <p:cNvGraphicFramePr/>
          <p:nvPr>
            <p:extLst>
              <p:ext uri="{D42A27DB-BD31-4B8C-83A1-F6EECF244321}">
                <p14:modId xmlns:p14="http://schemas.microsoft.com/office/powerpoint/2010/main" val="521005448"/>
              </p:ext>
            </p:extLst>
          </p:nvPr>
        </p:nvGraphicFramePr>
        <p:xfrm>
          <a:off x="6680160" y="2902680"/>
          <a:ext cx="4063320" cy="37404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606" name="CustomShape 2"/>
          <p:cNvSpPr/>
          <p:nvPr/>
        </p:nvSpPr>
        <p:spPr>
          <a:xfrm>
            <a:off x="748080" y="1743480"/>
            <a:ext cx="5028480" cy="776880"/>
          </a:xfrm>
          <a:custGeom>
            <a:avLst/>
            <a:gdLst/>
            <a:ahLst/>
            <a:rect l="l" t="t" r="r" b="b"/>
            <a:pathLst>
              <a:path w="3454754" h="777599">
                <a:moveTo>
                  <a:pt x="0" y="77760"/>
                </a:moveTo>
                <a:cubicBezTo>
                  <a:pt x="0" y="34814"/>
                  <a:pt x="34814" y="0"/>
                  <a:pt x="77760" y="0"/>
                </a:cubicBezTo>
                <a:lnTo>
                  <a:pt x="3376994" y="0"/>
                </a:lnTo>
                <a:cubicBezTo>
                  <a:pt x="3419940" y="0"/>
                  <a:pt x="3454754" y="34814"/>
                  <a:pt x="3454754" y="77760"/>
                </a:cubicBezTo>
                <a:lnTo>
                  <a:pt x="3454754" y="699839"/>
                </a:lnTo>
                <a:cubicBezTo>
                  <a:pt x="3454754" y="742785"/>
                  <a:pt x="3419940" y="777599"/>
                  <a:pt x="3376994" y="777599"/>
                </a:cubicBezTo>
                <a:lnTo>
                  <a:pt x="77760" y="777599"/>
                </a:lnTo>
                <a:cubicBezTo>
                  <a:pt x="34814" y="777599"/>
                  <a:pt x="0" y="742785"/>
                  <a:pt x="0" y="699839"/>
                </a:cubicBezTo>
                <a:lnTo>
                  <a:pt x="0" y="77760"/>
                </a:lnTo>
                <a:close/>
              </a:path>
            </a:pathLst>
          </a:custGeom>
          <a:gradFill rotWithShape="0">
            <a:gsLst>
              <a:gs pos="0">
                <a:srgbClr val="5490c6"/>
              </a:gs>
              <a:gs pos="100000">
                <a:srgbClr val="62a7f1"/>
              </a:gs>
            </a:gsLst>
            <a:path path="circle">
              <a:fillToRect l="50000" t="50000" r="50000" b="50000"/>
            </a:path>
          </a:gradFill>
          <a:ln>
            <a:noFill/>
          </a:ln>
          <a:effectLst>
            <a:outerShdw algn="ctr" blurRad="76200" dir="5400000" dist="25560" rotWithShape="0">
              <a:srgbClr val="000000">
                <a:alpha val="60000"/>
              </a:srgbClr>
            </a:outerShdw>
          </a:effectLst>
          <a:scene3d>
            <a:camera prst="orthographicFront">
              <a:rot lat="0" lon="0" rev="0"/>
            </a:camera>
            <a:lightRig dir="t" rig="flat">
              <a:rot lat="0" lon="0" rev="3600000"/>
            </a:lightRig>
          </a:scene3d>
          <a:sp3d contourW="12700" prstMaterial="flat">
            <a:bevelT prst="angle" w="38100" h="44450"/>
            <a:contourClr>
              <a:schemeClr val="accent3"/>
            </a:contourClr>
          </a:sp3d>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p:style>
        <p:txBody>
          <a:bodyPr lIns="128160" rIns="128160" tIns="128160" bIns="327600">
            <a:noAutofit/>
          </a:bodyPr>
          <a:p>
            <a:pPr>
              <a:lnSpc>
                <a:spcPct val="90000"/>
              </a:lnSpc>
              <a:spcAft>
                <a:spcPts val="981"/>
              </a:spcAft>
              <a:tabLst>
                <a:tab algn="l" pos="0"/>
              </a:tabLst>
            </a:pPr>
            <a:r>
              <a:rPr b="0" lang="it-IT" sz="2800" spc="-1" strike="noStrike">
                <a:solidFill>
                  <a:srgbClr val="ffffff"/>
                </a:solidFill>
                <a:latin typeface="Tw Cen MT"/>
                <a:ea typeface="DejaVu Sans"/>
              </a:rPr>
              <a:t>25 – Pointwise Convolution Layer</a:t>
            </a:r>
            <a:endParaRPr b="0" lang="en-US" sz="2800" spc="-1" strike="noStrike">
              <a:latin typeface="Arial"/>
            </a:endParaRPr>
          </a:p>
        </p:txBody>
      </p:sp>
      <p:sp>
        <p:nvSpPr>
          <p:cNvPr id="607" name="CustomShape 3"/>
          <p:cNvSpPr/>
          <p:nvPr/>
        </p:nvSpPr>
        <p:spPr>
          <a:xfrm>
            <a:off x="1878480" y="2261880"/>
            <a:ext cx="3454200" cy="1068480"/>
          </a:xfrm>
          <a:custGeom>
            <a:avLst/>
            <a:gdLst/>
            <a:ahLst/>
            <a:rect l="l" t="t" r="r" b="b"/>
            <a:pathLst>
              <a:path w="3454754" h="1069200">
                <a:moveTo>
                  <a:pt x="0" y="106920"/>
                </a:moveTo>
                <a:cubicBezTo>
                  <a:pt x="0" y="47870"/>
                  <a:pt x="47870" y="0"/>
                  <a:pt x="106920" y="0"/>
                </a:cubicBezTo>
                <a:lnTo>
                  <a:pt x="3347834" y="0"/>
                </a:lnTo>
                <a:cubicBezTo>
                  <a:pt x="3406884" y="0"/>
                  <a:pt x="3454754" y="47870"/>
                  <a:pt x="3454754" y="106920"/>
                </a:cubicBezTo>
                <a:lnTo>
                  <a:pt x="3454754" y="962280"/>
                </a:lnTo>
                <a:cubicBezTo>
                  <a:pt x="3454754" y="1021330"/>
                  <a:pt x="3406884" y="1069200"/>
                  <a:pt x="3347834" y="1069200"/>
                </a:cubicBezTo>
                <a:lnTo>
                  <a:pt x="106920" y="1069200"/>
                </a:lnTo>
                <a:cubicBezTo>
                  <a:pt x="47870" y="1069200"/>
                  <a:pt x="0" y="1021330"/>
                  <a:pt x="0" y="962280"/>
                </a:cubicBezTo>
                <a:lnTo>
                  <a:pt x="0" y="106920"/>
                </a:lnTo>
                <a:close/>
              </a:path>
            </a:pathLst>
          </a:custGeom>
          <a:solidFill>
            <a:srgbClr val="ffffff"/>
          </a:solidFill>
          <a:ln>
            <a:solidFill>
              <a:srgbClr val="5597d3"/>
            </a:solidFill>
            <a:round/>
          </a:ln>
          <a:effectLst>
            <a:outerShdw algn="ctr" blurRad="50800" dir="5400000" dist="12600" rotWithShape="0">
              <a:srgbClr val="000000">
                <a:alpha val="50000"/>
              </a:srgbClr>
            </a:outerShdw>
          </a:effectLst>
        </p:spPr>
        <p:style>
          <a:lnRef idx="1">
            <a:schemeClr val="accent5">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p:style>
        <p:txBody>
          <a:bodyPr lIns="159480" rIns="159480" tIns="159480" bIns="159480">
            <a:noAutofit/>
          </a:bodyPr>
          <a:p>
            <a:pPr lvl="1" marL="171360" indent="-170640">
              <a:lnSpc>
                <a:spcPct val="90000"/>
              </a:lnSpc>
              <a:spcAft>
                <a:spcPts val="269"/>
              </a:spcAft>
              <a:buClr>
                <a:srgbClr val="000000"/>
              </a:buClr>
              <a:buFont typeface="Symbol"/>
              <a:buChar char=""/>
            </a:pPr>
            <a:r>
              <a:rPr b="0" lang="it-IT" sz="1800" spc="-1" strike="noStrike">
                <a:solidFill>
                  <a:srgbClr val="000000"/>
                </a:solidFill>
                <a:latin typeface="Tw Cen MT"/>
                <a:ea typeface="DejaVu Sans"/>
              </a:rPr>
              <a:t>Input: </a:t>
            </a:r>
            <a:r>
              <a:rPr b="0" lang="de-DE" sz="1800" spc="-1" strike="noStrike">
                <a:solidFill>
                  <a:srgbClr val="000000"/>
                </a:solidFill>
                <a:latin typeface="Tw Cen MT"/>
                <a:ea typeface="DejaVu Sans"/>
              </a:rPr>
              <a:t>3200 Pixel</a:t>
            </a:r>
            <a:endParaRPr b="0" lang="en-US" sz="1800" spc="-1" strike="noStrike">
              <a:latin typeface="Arial"/>
            </a:endParaRPr>
          </a:p>
          <a:p>
            <a:pPr lvl="1" marL="171360" indent="-170640">
              <a:lnSpc>
                <a:spcPct val="90000"/>
              </a:lnSpc>
              <a:spcAft>
                <a:spcPts val="269"/>
              </a:spcAft>
              <a:buClr>
                <a:srgbClr val="000000"/>
              </a:buClr>
              <a:buFont typeface="Symbol"/>
              <a:buChar char=""/>
            </a:pPr>
            <a:r>
              <a:rPr b="0" lang="it-IT" sz="1800" spc="-1" strike="noStrike">
                <a:solidFill>
                  <a:srgbClr val="000000"/>
                </a:solidFill>
                <a:latin typeface="Tw Cen MT"/>
                <a:ea typeface="DejaVu Sans"/>
              </a:rPr>
              <a:t>Weight: </a:t>
            </a:r>
            <a:r>
              <a:rPr b="0" lang="fr-FR" sz="1800" spc="-1" strike="noStrike">
                <a:solidFill>
                  <a:srgbClr val="000000"/>
                </a:solidFill>
                <a:latin typeface="Tw Cen MT"/>
                <a:ea typeface="DejaVu Sans"/>
              </a:rPr>
              <a:t>32768 Parametri</a:t>
            </a:r>
            <a:endParaRPr b="0" lang="en-US" sz="1800" spc="-1" strike="noStrike">
              <a:latin typeface="Arial"/>
            </a:endParaRPr>
          </a:p>
          <a:p>
            <a:pPr lvl="1" marL="171360" indent="-170640">
              <a:lnSpc>
                <a:spcPct val="90000"/>
              </a:lnSpc>
              <a:spcAft>
                <a:spcPts val="269"/>
              </a:spcAft>
              <a:buClr>
                <a:srgbClr val="000000"/>
              </a:buClr>
              <a:buFont typeface="Symbol"/>
              <a:buChar char=""/>
            </a:pPr>
            <a:r>
              <a:rPr b="0" lang="it-IT" sz="1800" spc="-1" strike="noStrike">
                <a:solidFill>
                  <a:srgbClr val="000000"/>
                </a:solidFill>
                <a:latin typeface="Tw Cen MT"/>
                <a:ea typeface="DejaVu Sans"/>
              </a:rPr>
              <a:t>Output: </a:t>
            </a:r>
            <a:r>
              <a:rPr b="0" lang="fr-FR" sz="1800" spc="-1" strike="noStrike">
                <a:solidFill>
                  <a:srgbClr val="000000"/>
                </a:solidFill>
                <a:latin typeface="Tw Cen MT"/>
                <a:ea typeface="DejaVu Sans"/>
              </a:rPr>
              <a:t>6400 </a:t>
            </a:r>
            <a:r>
              <a:rPr b="0" lang="de-DE" sz="1800" spc="-1" strike="noStrike">
                <a:solidFill>
                  <a:srgbClr val="000000"/>
                </a:solidFill>
                <a:latin typeface="Tw Cen MT"/>
                <a:ea typeface="DejaVu Sans"/>
              </a:rPr>
              <a:t>Pixel</a:t>
            </a:r>
            <a:endParaRPr b="0" lang="en-US" sz="1800" spc="-1" strike="noStrike">
              <a:latin typeface="Arial"/>
            </a:endParaRPr>
          </a:p>
        </p:txBody>
      </p:sp>
      <p:sp>
        <p:nvSpPr>
          <p:cNvPr id="608" name="CustomShape 4"/>
          <p:cNvSpPr/>
          <p:nvPr/>
        </p:nvSpPr>
        <p:spPr>
          <a:xfrm>
            <a:off x="5883120" y="1687680"/>
            <a:ext cx="766440" cy="859320"/>
          </a:xfrm>
          <a:custGeom>
            <a:avLst/>
            <a:gdLst/>
            <a:ahLst/>
            <a:rect l="l" t="t" r="r" b="b"/>
            <a:pathLst>
              <a:path w="1110304" h="860134">
                <a:moveTo>
                  <a:pt x="0" y="172027"/>
                </a:moveTo>
                <a:lnTo>
                  <a:pt x="680237" y="172027"/>
                </a:lnTo>
                <a:lnTo>
                  <a:pt x="680237" y="0"/>
                </a:lnTo>
                <a:lnTo>
                  <a:pt x="1110304" y="430067"/>
                </a:lnTo>
                <a:lnTo>
                  <a:pt x="680237" y="860134"/>
                </a:lnTo>
                <a:lnTo>
                  <a:pt x="680237" y="688107"/>
                </a:lnTo>
                <a:lnTo>
                  <a:pt x="0" y="688107"/>
                </a:lnTo>
                <a:lnTo>
                  <a:pt x="0" y="172027"/>
                </a:lnTo>
                <a:close/>
              </a:path>
            </a:pathLst>
          </a:custGeom>
          <a:gradFill rotWithShape="0">
            <a:gsLst>
              <a:gs pos="0">
                <a:srgbClr val="5490c6"/>
              </a:gs>
              <a:gs pos="100000">
                <a:srgbClr val="62a7f1"/>
              </a:gs>
            </a:gsLst>
            <a:path path="circle">
              <a:fillToRect l="50000" t="50000" r="50000" b="50000"/>
            </a:path>
          </a:gradFill>
          <a:ln>
            <a:noFill/>
          </a:ln>
          <a:effectLst>
            <a:outerShdw algn="ctr" blurRad="76200" dir="5400000" dist="25560" rotWithShape="0">
              <a:srgbClr val="000000">
                <a:alpha val="60000"/>
              </a:srgbClr>
            </a:outerShdw>
          </a:effectLst>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p:style>
      </p:sp>
      <p:sp>
        <p:nvSpPr>
          <p:cNvPr id="609" name="CustomShape 5"/>
          <p:cNvSpPr/>
          <p:nvPr/>
        </p:nvSpPr>
        <p:spPr>
          <a:xfrm>
            <a:off x="6720840" y="1743480"/>
            <a:ext cx="5290560" cy="776880"/>
          </a:xfrm>
          <a:custGeom>
            <a:avLst/>
            <a:gdLst/>
            <a:ahLst/>
            <a:rect l="l" t="t" r="r" b="b"/>
            <a:pathLst>
              <a:path w="3454754" h="777599">
                <a:moveTo>
                  <a:pt x="0" y="77760"/>
                </a:moveTo>
                <a:cubicBezTo>
                  <a:pt x="0" y="34814"/>
                  <a:pt x="34814" y="0"/>
                  <a:pt x="77760" y="0"/>
                </a:cubicBezTo>
                <a:lnTo>
                  <a:pt x="3376994" y="0"/>
                </a:lnTo>
                <a:cubicBezTo>
                  <a:pt x="3419940" y="0"/>
                  <a:pt x="3454754" y="34814"/>
                  <a:pt x="3454754" y="77760"/>
                </a:cubicBezTo>
                <a:lnTo>
                  <a:pt x="3454754" y="699839"/>
                </a:lnTo>
                <a:cubicBezTo>
                  <a:pt x="3454754" y="742785"/>
                  <a:pt x="3419940" y="777599"/>
                  <a:pt x="3376994" y="777599"/>
                </a:cubicBezTo>
                <a:lnTo>
                  <a:pt x="77760" y="777599"/>
                </a:lnTo>
                <a:cubicBezTo>
                  <a:pt x="34814" y="777599"/>
                  <a:pt x="0" y="742785"/>
                  <a:pt x="0" y="699839"/>
                </a:cubicBezTo>
                <a:lnTo>
                  <a:pt x="0" y="77760"/>
                </a:lnTo>
                <a:close/>
              </a:path>
            </a:pathLst>
          </a:custGeom>
          <a:gradFill rotWithShape="0">
            <a:gsLst>
              <a:gs pos="0">
                <a:srgbClr val="68a142"/>
              </a:gs>
              <a:gs pos="100000">
                <a:srgbClr val="83c95c"/>
              </a:gs>
            </a:gsLst>
            <a:path path="circle">
              <a:fillToRect l="50000" t="50000" r="50000" b="50000"/>
            </a:path>
          </a:gradFill>
          <a:ln>
            <a:noFill/>
          </a:ln>
          <a:effectLst>
            <a:outerShdw algn="ctr" blurRad="76200" dir="5400000" dist="25560" rotWithShape="0">
              <a:srgbClr val="000000">
                <a:alpha val="60000"/>
              </a:srgbClr>
            </a:outerShdw>
          </a:effectLst>
        </p:spPr>
        <p:style>
          <a:lnRef idx="0">
            <a:schemeClr val="lt1">
              <a:hueOff val="0"/>
              <a:satOff val="0"/>
              <a:lumOff val="0"/>
              <a:alphaOff val="0"/>
            </a:schemeClr>
          </a:lnRef>
          <a:fillRef idx="3">
            <a:schemeClr val="accent5">
              <a:hueOff val="-6758543"/>
              <a:satOff val="-17419"/>
              <a:lumOff val="-11765"/>
              <a:alphaOff val="0"/>
            </a:schemeClr>
          </a:fillRef>
          <a:effectRef idx="3">
            <a:schemeClr val="accent5">
              <a:hueOff val="-6758543"/>
              <a:satOff val="-17419"/>
              <a:lumOff val="-11765"/>
              <a:alphaOff val="0"/>
            </a:schemeClr>
          </a:effectRef>
          <a:fontRef idx="minor"/>
        </p:style>
        <p:txBody>
          <a:bodyPr lIns="128160" rIns="128160" tIns="128160" bIns="327600">
            <a:noAutofit/>
          </a:bodyPr>
          <a:p>
            <a:pPr>
              <a:lnSpc>
                <a:spcPct val="90000"/>
              </a:lnSpc>
              <a:spcAft>
                <a:spcPts val="981"/>
              </a:spcAft>
              <a:tabLst>
                <a:tab algn="l" pos="0"/>
              </a:tabLst>
            </a:pPr>
            <a:r>
              <a:rPr b="0" lang="it-IT" sz="2800" spc="-1" strike="noStrike">
                <a:solidFill>
                  <a:srgbClr val="ffffff"/>
                </a:solidFill>
                <a:latin typeface="Tw Cen MT"/>
                <a:ea typeface="DejaVu Sans"/>
              </a:rPr>
              <a:t>26 – Depthwise Convolution Layer</a:t>
            </a:r>
            <a:endParaRPr b="0" lang="en-US" sz="2800" spc="-1" strike="noStrike">
              <a:latin typeface="Arial"/>
            </a:endParaRPr>
          </a:p>
        </p:txBody>
      </p:sp>
      <p:sp>
        <p:nvSpPr>
          <p:cNvPr id="610" name="CustomShape 6"/>
          <p:cNvSpPr/>
          <p:nvPr/>
        </p:nvSpPr>
        <p:spPr>
          <a:xfrm>
            <a:off x="7428240" y="2261880"/>
            <a:ext cx="3454200" cy="1068480"/>
          </a:xfrm>
          <a:custGeom>
            <a:avLst/>
            <a:gdLst/>
            <a:ahLst/>
            <a:rect l="l" t="t" r="r" b="b"/>
            <a:pathLst>
              <a:path w="3454754" h="1069200">
                <a:moveTo>
                  <a:pt x="0" y="106920"/>
                </a:moveTo>
                <a:cubicBezTo>
                  <a:pt x="0" y="47870"/>
                  <a:pt x="47870" y="0"/>
                  <a:pt x="106920" y="0"/>
                </a:cubicBezTo>
                <a:lnTo>
                  <a:pt x="3347834" y="0"/>
                </a:lnTo>
                <a:cubicBezTo>
                  <a:pt x="3406884" y="0"/>
                  <a:pt x="3454754" y="47870"/>
                  <a:pt x="3454754" y="106920"/>
                </a:cubicBezTo>
                <a:lnTo>
                  <a:pt x="3454754" y="962280"/>
                </a:lnTo>
                <a:cubicBezTo>
                  <a:pt x="3454754" y="1021330"/>
                  <a:pt x="3406884" y="1069200"/>
                  <a:pt x="3347834" y="1069200"/>
                </a:cubicBezTo>
                <a:lnTo>
                  <a:pt x="106920" y="1069200"/>
                </a:lnTo>
                <a:cubicBezTo>
                  <a:pt x="47870" y="1069200"/>
                  <a:pt x="0" y="1021330"/>
                  <a:pt x="0" y="962280"/>
                </a:cubicBezTo>
                <a:lnTo>
                  <a:pt x="0" y="106920"/>
                </a:lnTo>
                <a:close/>
              </a:path>
            </a:pathLst>
          </a:custGeom>
          <a:solidFill>
            <a:srgbClr val="ffffff"/>
          </a:solidFill>
          <a:ln>
            <a:solidFill>
              <a:srgbClr val="6dac43"/>
            </a:solidFill>
            <a:round/>
          </a:ln>
          <a:effectLst>
            <a:outerShdw algn="ctr" blurRad="50800" dir="5400000" dist="12600" rotWithShape="0">
              <a:srgbClr val="000000">
                <a:alpha val="50000"/>
              </a:srgbClr>
            </a:outerShdw>
          </a:effectLst>
        </p:spPr>
        <p:style>
          <a:lnRef idx="1">
            <a:schemeClr val="accent5">
              <a:hueOff val="-6758543"/>
              <a:satOff val="-17419"/>
              <a:lumOff val="-11765"/>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p:style>
        <p:txBody>
          <a:bodyPr lIns="159480" rIns="159480" tIns="159480" bIns="159480">
            <a:noAutofit/>
          </a:bodyPr>
          <a:p>
            <a:pPr lvl="1" marL="171360" indent="-170640">
              <a:lnSpc>
                <a:spcPct val="90000"/>
              </a:lnSpc>
              <a:spcAft>
                <a:spcPts val="269"/>
              </a:spcAft>
              <a:buClr>
                <a:srgbClr val="000000"/>
              </a:buClr>
              <a:buFont typeface="Symbol"/>
              <a:buChar char=""/>
            </a:pPr>
            <a:r>
              <a:rPr b="0" lang="it-IT" sz="1800" spc="-1" strike="noStrike">
                <a:solidFill>
                  <a:srgbClr val="000000"/>
                </a:solidFill>
                <a:latin typeface="Tw Cen MT"/>
                <a:ea typeface="DejaVu Sans"/>
              </a:rPr>
              <a:t>Input: </a:t>
            </a:r>
            <a:r>
              <a:rPr b="0" lang="de-DE" sz="1800" spc="-1" strike="noStrike">
                <a:solidFill>
                  <a:srgbClr val="000000"/>
                </a:solidFill>
                <a:latin typeface="Tw Cen MT"/>
                <a:ea typeface="DejaVu Sans"/>
              </a:rPr>
              <a:t>6400 Pixel</a:t>
            </a:r>
            <a:endParaRPr b="0" lang="en-US" sz="1800" spc="-1" strike="noStrike">
              <a:latin typeface="Arial"/>
            </a:endParaRPr>
          </a:p>
          <a:p>
            <a:pPr lvl="1" marL="171360" indent="-170640">
              <a:lnSpc>
                <a:spcPct val="90000"/>
              </a:lnSpc>
              <a:spcAft>
                <a:spcPts val="269"/>
              </a:spcAft>
              <a:buClr>
                <a:srgbClr val="000000"/>
              </a:buClr>
              <a:buFont typeface="Symbol"/>
              <a:buChar char=""/>
            </a:pPr>
            <a:r>
              <a:rPr b="0" lang="it-IT" sz="1800" spc="-1" strike="noStrike">
                <a:solidFill>
                  <a:srgbClr val="000000"/>
                </a:solidFill>
                <a:latin typeface="Tw Cen MT"/>
                <a:ea typeface="DejaVu Sans"/>
              </a:rPr>
              <a:t>Weight: </a:t>
            </a:r>
            <a:r>
              <a:rPr b="0" lang="fr-FR" sz="1800" spc="-1" strike="noStrike">
                <a:solidFill>
                  <a:srgbClr val="000000"/>
                </a:solidFill>
                <a:latin typeface="Tw Cen MT"/>
                <a:ea typeface="DejaVu Sans"/>
              </a:rPr>
              <a:t>65536 Parametri</a:t>
            </a:r>
            <a:endParaRPr b="0" lang="en-US" sz="1800" spc="-1" strike="noStrike">
              <a:latin typeface="Arial"/>
            </a:endParaRPr>
          </a:p>
          <a:p>
            <a:pPr lvl="1" marL="171360" indent="-170640">
              <a:lnSpc>
                <a:spcPct val="90000"/>
              </a:lnSpc>
              <a:spcAft>
                <a:spcPts val="269"/>
              </a:spcAft>
              <a:buClr>
                <a:srgbClr val="000000"/>
              </a:buClr>
              <a:buFont typeface="Symbol"/>
              <a:buChar char=""/>
            </a:pPr>
            <a:r>
              <a:rPr b="0" lang="it-IT" sz="1800" spc="-1" strike="noStrike">
                <a:solidFill>
                  <a:srgbClr val="000000"/>
                </a:solidFill>
                <a:latin typeface="Tw Cen MT"/>
                <a:ea typeface="DejaVu Sans"/>
              </a:rPr>
              <a:t>Output: </a:t>
            </a:r>
            <a:r>
              <a:rPr b="0" lang="fr-FR" sz="1800" spc="-1" strike="noStrike">
                <a:solidFill>
                  <a:srgbClr val="000000"/>
                </a:solidFill>
                <a:latin typeface="Tw Cen MT"/>
                <a:ea typeface="DejaVu Sans"/>
              </a:rPr>
              <a:t>6400 </a:t>
            </a:r>
            <a:r>
              <a:rPr b="0" lang="de-DE" sz="1800" spc="-1" strike="noStrike">
                <a:solidFill>
                  <a:srgbClr val="000000"/>
                </a:solidFill>
                <a:latin typeface="Tw Cen MT"/>
                <a:ea typeface="DejaVu Sans"/>
              </a:rPr>
              <a:t>Pixel</a:t>
            </a:r>
            <a:endParaRPr b="0" lang="en-US" sz="1800" spc="-1" strike="noStrike">
              <a:latin typeface="Arial"/>
            </a:endParaRPr>
          </a:p>
        </p:txBody>
      </p:sp>
      <p:graphicFrame>
        <p:nvGraphicFramePr>
          <p:cNvPr id="611" name="Grafico 9"/>
          <p:cNvGraphicFramePr/>
          <p:nvPr/>
        </p:nvGraphicFramePr>
        <p:xfrm>
          <a:off x="109440" y="4535280"/>
          <a:ext cx="3840120" cy="228204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612" name="Grafico 10"/>
          <p:cNvGraphicFramePr/>
          <p:nvPr/>
        </p:nvGraphicFramePr>
        <p:xfrm>
          <a:off x="6095880" y="4453560"/>
          <a:ext cx="3318840" cy="2364120"/>
        </p:xfrm>
        <a:graphic>
          <a:graphicData uri="http://schemas.openxmlformats.org/drawingml/2006/chart">
            <c:chart xmlns:c="http://schemas.openxmlformats.org/drawingml/2006/chart" xmlns:r="http://schemas.openxmlformats.org/officeDocument/2006/relationships" r:id="rId12"/>
          </a:graphicData>
        </a:graphic>
      </p:graphicFrame>
      <p:sp>
        <p:nvSpPr>
          <p:cNvPr id="613" name="CustomShape 7"/>
          <p:cNvSpPr/>
          <p:nvPr/>
        </p:nvSpPr>
        <p:spPr>
          <a:xfrm>
            <a:off x="8407080" y="4677480"/>
            <a:ext cx="401040" cy="199836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p:style>
      </p:sp>
      <p:sp>
        <p:nvSpPr>
          <p:cNvPr id="614" name="CustomShape 8"/>
          <p:cNvSpPr/>
          <p:nvPr/>
        </p:nvSpPr>
        <p:spPr>
          <a:xfrm>
            <a:off x="8340120" y="4677480"/>
            <a:ext cx="639720" cy="304200"/>
          </a:xfrm>
          <a:prstGeom prst="rect">
            <a:avLst/>
          </a:prstGeom>
          <a:noFill/>
          <a:ln>
            <a:noFill/>
          </a:ln>
        </p:spPr>
        <p:style>
          <a:lnRef idx="0"/>
          <a:fillRef idx="0"/>
          <a:effectRef idx="0"/>
          <a:fontRef idx="minor"/>
        </p:style>
        <p:txBody>
          <a:bodyPr lIns="90000" rIns="90000" tIns="45000" bIns="45000">
            <a:noAutofit/>
          </a:bodyPr>
          <a:p>
            <a:pPr>
              <a:lnSpc>
                <a:spcPct val="100000"/>
              </a:lnSpc>
              <a:tabLst>
                <a:tab algn="l" pos="0"/>
              </a:tabLst>
            </a:pPr>
            <a:r>
              <a:rPr b="1" lang="en-US" sz="900" spc="-1" strike="noStrike">
                <a:solidFill>
                  <a:srgbClr val="000000"/>
                </a:solidFill>
                <a:latin typeface="Tw Cen MT"/>
                <a:ea typeface="DejaVu Sans"/>
              </a:rPr>
              <a:t>383145</a:t>
            </a:r>
            <a:endParaRPr b="0" lang="en-US" sz="900" spc="-1" strike="noStrike">
              <a:latin typeface="Arial"/>
            </a:endParaRPr>
          </a:p>
        </p:txBody>
      </p:sp>
      <p:sp>
        <p:nvSpPr>
          <p:cNvPr id="615" name="CustomShape 9"/>
          <p:cNvSpPr/>
          <p:nvPr/>
        </p:nvSpPr>
        <p:spPr>
          <a:xfrm>
            <a:off x="7312680" y="5088240"/>
            <a:ext cx="401040" cy="158544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p:style>
      </p:sp>
      <p:sp>
        <p:nvSpPr>
          <p:cNvPr id="616" name="CustomShape 10"/>
          <p:cNvSpPr/>
          <p:nvPr/>
        </p:nvSpPr>
        <p:spPr>
          <a:xfrm>
            <a:off x="7239600" y="5089680"/>
            <a:ext cx="639720" cy="304200"/>
          </a:xfrm>
          <a:prstGeom prst="rect">
            <a:avLst/>
          </a:prstGeom>
          <a:noFill/>
          <a:ln>
            <a:noFill/>
          </a:ln>
        </p:spPr>
        <p:style>
          <a:lnRef idx="0"/>
          <a:fillRef idx="0"/>
          <a:effectRef idx="0"/>
          <a:fontRef idx="minor"/>
        </p:style>
        <p:txBody>
          <a:bodyPr lIns="90000" rIns="90000" tIns="45000" bIns="45000">
            <a:noAutofit/>
          </a:bodyPr>
          <a:p>
            <a:pPr>
              <a:lnSpc>
                <a:spcPct val="100000"/>
              </a:lnSpc>
              <a:tabLst>
                <a:tab algn="l" pos="0"/>
              </a:tabLst>
            </a:pPr>
            <a:r>
              <a:rPr b="1" lang="en-US" sz="900" spc="-1" strike="noStrike">
                <a:solidFill>
                  <a:srgbClr val="000000"/>
                </a:solidFill>
                <a:latin typeface="Tw Cen MT"/>
                <a:ea typeface="DejaVu Sans"/>
              </a:rPr>
              <a:t>302371</a:t>
            </a:r>
            <a:endParaRPr b="0" lang="en-US" sz="900" spc="-1" strike="noStrike">
              <a:latin typeface="Arial"/>
            </a:endParaRPr>
          </a:p>
        </p:txBody>
      </p:sp>
    </p:spTree>
  </p:cSld>
  <mc:AlternateContent>
    <mc:Choice Requires="p14">
      <p:transition spd="slow" p14:dur="2000"/>
    </mc:Choice>
    <mc:Fallback>
      <p:transition spd="slow"/>
    </mc:Fallback>
  </mc:AlternateContent>
  <p:timing>
    <p:tnLst>
      <p:par>
        <p:cTn id="394" dur="indefinite" restart="never" nodeType="tmRoot">
          <p:childTnLst>
            <p:seq>
              <p:cTn id="395" dur="indefinite" nodeType="mainSeq">
                <p:childTnLst>
                  <p:par>
                    <p:cTn id="396" fill="hold">
                      <p:stCondLst>
                        <p:cond delay="0"/>
                      </p:stCondLst>
                      <p:childTnLst>
                        <p:par>
                          <p:cTn id="397" fill="hold">
                            <p:stCondLst>
                              <p:cond delay="0"/>
                            </p:stCondLst>
                            <p:childTnLst>
                              <p:par>
                                <p:cTn id="398" nodeType="withEffect" fill="hold" presetClass="entr" presetID="10">
                                  <p:stCondLst>
                                    <p:cond delay="0"/>
                                  </p:stCondLst>
                                  <p:childTnLst>
                                    <p:set>
                                      <p:cBhvr>
                                        <p:cTn id="399" dur="1" fill="hold">
                                          <p:stCondLst>
                                            <p:cond delay="0"/>
                                          </p:stCondLst>
                                        </p:cTn>
                                        <p:tgtEl>
                                          <p:spTgt spid="607"/>
                                        </p:tgtEl>
                                        <p:attrNameLst>
                                          <p:attrName>style.visibility</p:attrName>
                                        </p:attrNameLst>
                                      </p:cBhvr>
                                      <p:to>
                                        <p:strVal val="visible"/>
                                      </p:to>
                                    </p:set>
                                    <p:animEffect filter="fade" transition="in">
                                      <p:cBhvr additive="repl">
                                        <p:cTn id="400" dur="500"/>
                                        <p:tgtEl>
                                          <p:spTgt spid="607"/>
                                        </p:tgtEl>
                                      </p:cBhvr>
                                    </p:animEffect>
                                  </p:childTnLst>
                                </p:cTn>
                              </p:par>
                              <p:par>
                                <p:cTn id="401" nodeType="withEffect" fill="hold" presetClass="entr" presetID="10">
                                  <p:stCondLst>
                                    <p:cond delay="0"/>
                                  </p:stCondLst>
                                  <p:childTnLst>
                                    <p:set>
                                      <p:cBhvr>
                                        <p:cTn id="402" dur="1" fill="hold">
                                          <p:stCondLst>
                                            <p:cond delay="0"/>
                                          </p:stCondLst>
                                        </p:cTn>
                                        <p:tgtEl>
                                          <p:spTgt spid="606"/>
                                        </p:tgtEl>
                                        <p:attrNameLst>
                                          <p:attrName>style.visibility</p:attrName>
                                        </p:attrNameLst>
                                      </p:cBhvr>
                                      <p:to>
                                        <p:strVal val="visible"/>
                                      </p:to>
                                    </p:set>
                                    <p:animEffect filter="fade" transition="in">
                                      <p:cBhvr additive="repl">
                                        <p:cTn id="403" dur="500"/>
                                        <p:tgtEl>
                                          <p:spTgt spid="606"/>
                                        </p:tgtEl>
                                      </p:cBhvr>
                                    </p:animEffect>
                                  </p:childTnLst>
                                </p:cTn>
                              </p:par>
                            </p:childTnLst>
                          </p:cTn>
                        </p:par>
                      </p:childTnLst>
                    </p:cTn>
                  </p:par>
                  <p:par>
                    <p:cTn id="404" fill="hold">
                      <p:stCondLst>
                        <p:cond delay="indefinite"/>
                      </p:stCondLst>
                      <p:childTnLst>
                        <p:par>
                          <p:cTn id="405" fill="hold">
                            <p:stCondLst>
                              <p:cond delay="0"/>
                            </p:stCondLst>
                            <p:childTnLst>
                              <p:par>
                                <p:cTn id="406" nodeType="clickEffect" fill="hold" presetClass="entr" presetID="10">
                                  <p:stCondLst>
                                    <p:cond delay="0"/>
                                  </p:stCondLst>
                                  <p:childTnLst>
                                    <p:set>
                                      <p:cBhvr>
                                        <p:cTn id="407" dur="1" fill="hold">
                                          <p:stCondLst>
                                            <p:cond delay="0"/>
                                          </p:stCondLst>
                                        </p:cTn>
                                        <p:tgtEl>
                                          <p:spTgt spid="608"/>
                                        </p:tgtEl>
                                        <p:attrNameLst>
                                          <p:attrName>style.visibility</p:attrName>
                                        </p:attrNameLst>
                                      </p:cBhvr>
                                      <p:to>
                                        <p:strVal val="visible"/>
                                      </p:to>
                                    </p:set>
                                    <p:animEffect filter="fade" transition="in">
                                      <p:cBhvr additive="repl">
                                        <p:cTn id="408" dur="500"/>
                                        <p:tgtEl>
                                          <p:spTgt spid="608"/>
                                        </p:tgtEl>
                                      </p:cBhvr>
                                    </p:animEffect>
                                  </p:childTnLst>
                                </p:cTn>
                              </p:par>
                              <p:par>
                                <p:cTn id="409" nodeType="withEffect" fill="hold" presetClass="entr" presetID="10">
                                  <p:stCondLst>
                                    <p:cond delay="0"/>
                                  </p:stCondLst>
                                  <p:childTnLst>
                                    <p:set>
                                      <p:cBhvr>
                                        <p:cTn id="410" dur="1" fill="hold">
                                          <p:stCondLst>
                                            <p:cond delay="0"/>
                                          </p:stCondLst>
                                        </p:cTn>
                                        <p:tgtEl>
                                          <p:spTgt spid="609"/>
                                        </p:tgtEl>
                                        <p:attrNameLst>
                                          <p:attrName>style.visibility</p:attrName>
                                        </p:attrNameLst>
                                      </p:cBhvr>
                                      <p:to>
                                        <p:strVal val="visible"/>
                                      </p:to>
                                    </p:set>
                                    <p:animEffect filter="fade" transition="in">
                                      <p:cBhvr additive="repl">
                                        <p:cTn id="411" dur="500"/>
                                        <p:tgtEl>
                                          <p:spTgt spid="609"/>
                                        </p:tgtEl>
                                      </p:cBhvr>
                                    </p:animEffect>
                                  </p:childTnLst>
                                </p:cTn>
                              </p:par>
                              <p:par>
                                <p:cTn id="412" nodeType="withEffect" fill="hold" presetClass="entr" presetID="10">
                                  <p:stCondLst>
                                    <p:cond delay="0"/>
                                  </p:stCondLst>
                                  <p:childTnLst>
                                    <p:set>
                                      <p:cBhvr>
                                        <p:cTn id="413" dur="1" fill="hold">
                                          <p:stCondLst>
                                            <p:cond delay="0"/>
                                          </p:stCondLst>
                                        </p:cTn>
                                        <p:tgtEl>
                                          <p:spTgt spid="610"/>
                                        </p:tgtEl>
                                        <p:attrNameLst>
                                          <p:attrName>style.visibility</p:attrName>
                                        </p:attrNameLst>
                                      </p:cBhvr>
                                      <p:to>
                                        <p:strVal val="visible"/>
                                      </p:to>
                                    </p:set>
                                    <p:animEffect filter="fade" transition="in">
                                      <p:cBhvr additive="repl">
                                        <p:cTn id="414" dur="500"/>
                                        <p:tgtEl>
                                          <p:spTgt spid="6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7" name="CustomShape 1"/>
          <p:cNvSpPr/>
          <p:nvPr/>
        </p:nvSpPr>
        <p:spPr>
          <a:xfrm>
            <a:off x="1024200" y="585360"/>
            <a:ext cx="9719280" cy="1499040"/>
          </a:xfrm>
          <a:prstGeom prst="rect">
            <a:avLst/>
          </a:prstGeom>
          <a:noFill/>
          <a:ln>
            <a:noFill/>
          </a:ln>
        </p:spPr>
        <p:style>
          <a:lnRef idx="0"/>
          <a:fillRef idx="0"/>
          <a:effectRef idx="0"/>
          <a:fontRef idx="minor"/>
        </p:style>
        <p:txBody>
          <a:bodyPr lIns="90000" rIns="90000" tIns="45000" bIns="45000" anchor="ctr">
            <a:noAutofit/>
          </a:bodyPr>
          <a:p>
            <a:pPr>
              <a:lnSpc>
                <a:spcPct val="80000"/>
              </a:lnSpc>
            </a:pPr>
            <a:r>
              <a:rPr b="0" lang="it-IT" sz="5000" spc="94" strike="noStrike" cap="all">
                <a:solidFill>
                  <a:srgbClr val="0d0d0d"/>
                </a:solidFill>
                <a:latin typeface="Tw Cen MT Condensed"/>
              </a:rPr>
              <a:t>Risultati</a:t>
            </a:r>
            <a:endParaRPr b="0" lang="en-US" sz="5000" spc="-1" strike="noStrike">
              <a:latin typeface="Arial"/>
            </a:endParaRPr>
          </a:p>
        </p:txBody>
      </p:sp>
      <p:graphicFrame>
        <p:nvGraphicFramePr>
          <p:cNvPr id="618" name="Grafico 3"/>
          <p:cNvGraphicFramePr/>
          <p:nvPr/>
        </p:nvGraphicFramePr>
        <p:xfrm>
          <a:off x="811080" y="1484640"/>
          <a:ext cx="10168920" cy="4171680"/>
        </p:xfrm>
        <a:graphic>
          <a:graphicData uri="http://schemas.openxmlformats.org/drawingml/2006/chart">
            <c:chart xmlns:c="http://schemas.openxmlformats.org/drawingml/2006/chart" xmlns:r="http://schemas.openxmlformats.org/officeDocument/2006/relationships" r:id="rId1"/>
          </a:graphicData>
        </a:graphic>
      </p:graphicFrame>
      <p:sp>
        <p:nvSpPr>
          <p:cNvPr id="619" name="CustomShape 2"/>
          <p:cNvSpPr/>
          <p:nvPr/>
        </p:nvSpPr>
        <p:spPr>
          <a:xfrm>
            <a:off x="2511720" y="5798880"/>
            <a:ext cx="8263440" cy="638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it-IT" sz="1800" spc="-1" strike="noStrike">
                <a:solidFill>
                  <a:srgbClr val="000000"/>
                </a:solidFill>
                <a:latin typeface="Tw Cen MT"/>
                <a:ea typeface="DejaVu Sans"/>
              </a:rPr>
              <a:t>MOBILENET Integer Quantization - tempo di esecuzione su arm cortex m-7 con frequenza di funzionamento a 400MHz : 137,34 ms</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415" dur="indefinite" restart="never" nodeType="tmRoot">
          <p:childTnLst>
            <p:seq>
              <p:cTn id="416" dur="indefinite" nodeType="mainSeq">
                <p:childTnLst>
                  <p:par>
                    <p:cTn id="417" fill="hold">
                      <p:stCondLst>
                        <p:cond delay="indefinite"/>
                      </p:stCondLst>
                      <p:childTnLst>
                        <p:par>
                          <p:cTn id="418" fill="hold">
                            <p:stCondLst>
                              <p:cond delay="0"/>
                            </p:stCondLst>
                            <p:childTnLst>
                              <p:par>
                                <p:cTn id="419" nodeType="clickEffect" fill="hold" presetClass="entr" presetID="10">
                                  <p:stCondLst>
                                    <p:cond delay="0"/>
                                  </p:stCondLst>
                                  <p:childTnLst>
                                    <p:set>
                                      <p:cBhvr>
                                        <p:cTn id="420" dur="1" fill="hold">
                                          <p:stCondLst>
                                            <p:cond delay="0"/>
                                          </p:stCondLst>
                                        </p:cTn>
                                        <p:tgtEl>
                                          <p:spTgt spid="618"/>
                                        </p:tgtEl>
                                        <p:attrNameLst>
                                          <p:attrName>style.visibility</p:attrName>
                                        </p:attrNameLst>
                                      </p:cBhvr>
                                      <p:to>
                                        <p:strVal val="visible"/>
                                      </p:to>
                                    </p:set>
                                    <p:animEffect filter="fade" transition="in">
                                      <p:cBhvr additive="repl">
                                        <p:cTn id="421" dur="250"/>
                                        <p:tgtEl>
                                          <p:spTgt spid="618"/>
                                        </p:tgtEl>
                                      </p:cBhvr>
                                    </p:animEffect>
                                  </p:childTnLst>
                                </p:cTn>
                              </p:par>
                              <p:par>
                                <p:cTn id="422" nodeType="withEffect" fill="hold" presetClass="entr" presetID="10">
                                  <p:stCondLst>
                                    <p:cond delay="250"/>
                                  </p:stCondLst>
                                  <p:childTnLst>
                                    <p:set>
                                      <p:cBhvr>
                                        <p:cTn id="423" dur="1" fill="hold">
                                          <p:stCondLst>
                                            <p:cond delay="0"/>
                                          </p:stCondLst>
                                        </p:cTn>
                                        <p:tgtEl>
                                          <p:spTgt spid="618"/>
                                        </p:tgtEl>
                                        <p:attrNameLst>
                                          <p:attrName>style.visibility</p:attrName>
                                        </p:attrNameLst>
                                      </p:cBhvr>
                                      <p:to>
                                        <p:strVal val="visible"/>
                                      </p:to>
                                    </p:set>
                                    <p:animEffect filter="fade" transition="in">
                                      <p:cBhvr additive="repl">
                                        <p:cTn id="424" dur="250"/>
                                        <p:tgtEl>
                                          <p:spTgt spid="618"/>
                                        </p:tgtEl>
                                      </p:cBhvr>
                                    </p:animEffect>
                                  </p:childTnLst>
                                </p:cTn>
                              </p:par>
                              <p:par>
                                <p:cTn id="425" nodeType="withEffect" fill="hold" presetClass="entr" presetID="10">
                                  <p:stCondLst>
                                    <p:cond delay="500"/>
                                  </p:stCondLst>
                                  <p:childTnLst>
                                    <p:set>
                                      <p:cBhvr>
                                        <p:cTn id="426" dur="1" fill="hold">
                                          <p:stCondLst>
                                            <p:cond delay="0"/>
                                          </p:stCondLst>
                                        </p:cTn>
                                        <p:tgtEl>
                                          <p:spTgt spid="618"/>
                                        </p:tgtEl>
                                        <p:attrNameLst>
                                          <p:attrName>style.visibility</p:attrName>
                                        </p:attrNameLst>
                                      </p:cBhvr>
                                      <p:to>
                                        <p:strVal val="visible"/>
                                      </p:to>
                                    </p:set>
                                    <p:animEffect filter="fade" transition="in">
                                      <p:cBhvr additive="repl">
                                        <p:cTn id="427" dur="250"/>
                                        <p:tgtEl>
                                          <p:spTgt spid="618"/>
                                        </p:tgtEl>
                                      </p:cBhvr>
                                    </p:animEffect>
                                  </p:childTnLst>
                                </p:cTn>
                              </p:par>
                              <p:par>
                                <p:cTn id="428" nodeType="withEffect" fill="hold" presetClass="entr" presetID="10">
                                  <p:stCondLst>
                                    <p:cond delay="750"/>
                                  </p:stCondLst>
                                  <p:childTnLst>
                                    <p:set>
                                      <p:cBhvr>
                                        <p:cTn id="429" dur="1" fill="hold">
                                          <p:stCondLst>
                                            <p:cond delay="0"/>
                                          </p:stCondLst>
                                        </p:cTn>
                                        <p:tgtEl>
                                          <p:spTgt spid="618"/>
                                        </p:tgtEl>
                                        <p:attrNameLst>
                                          <p:attrName>style.visibility</p:attrName>
                                        </p:attrNameLst>
                                      </p:cBhvr>
                                      <p:to>
                                        <p:strVal val="visible"/>
                                      </p:to>
                                    </p:set>
                                    <p:animEffect filter="fade" transition="in">
                                      <p:cBhvr additive="repl">
                                        <p:cTn id="430" dur="250"/>
                                        <p:tgtEl>
                                          <p:spTgt spid="618"/>
                                        </p:tgtEl>
                                      </p:cBhvr>
                                    </p:animEffect>
                                  </p:childTnLst>
                                </p:cTn>
                              </p:par>
                              <p:par>
                                <p:cTn id="431" nodeType="withEffect" fill="hold" presetClass="entr" presetID="10">
                                  <p:stCondLst>
                                    <p:cond delay="1000"/>
                                  </p:stCondLst>
                                  <p:childTnLst>
                                    <p:set>
                                      <p:cBhvr>
                                        <p:cTn id="432" dur="1" fill="hold">
                                          <p:stCondLst>
                                            <p:cond delay="0"/>
                                          </p:stCondLst>
                                        </p:cTn>
                                        <p:tgtEl>
                                          <p:spTgt spid="618"/>
                                        </p:tgtEl>
                                        <p:attrNameLst>
                                          <p:attrName>style.visibility</p:attrName>
                                        </p:attrNameLst>
                                      </p:cBhvr>
                                      <p:to>
                                        <p:strVal val="visible"/>
                                      </p:to>
                                    </p:set>
                                    <p:animEffect filter="fade" transition="in">
                                      <p:cBhvr additive="repl">
                                        <p:cTn id="433" dur="250"/>
                                        <p:tgtEl>
                                          <p:spTgt spid="618"/>
                                        </p:tgtEl>
                                      </p:cBhvr>
                                    </p:animEffect>
                                  </p:childTnLst>
                                </p:cTn>
                              </p:par>
                              <p:par>
                                <p:cTn id="434" nodeType="withEffect" fill="hold" presetClass="entr" presetID="10">
                                  <p:stCondLst>
                                    <p:cond delay="1250"/>
                                  </p:stCondLst>
                                  <p:childTnLst>
                                    <p:set>
                                      <p:cBhvr>
                                        <p:cTn id="435" dur="1" fill="hold">
                                          <p:stCondLst>
                                            <p:cond delay="0"/>
                                          </p:stCondLst>
                                        </p:cTn>
                                        <p:tgtEl>
                                          <p:spTgt spid="618"/>
                                        </p:tgtEl>
                                        <p:attrNameLst>
                                          <p:attrName>style.visibility</p:attrName>
                                        </p:attrNameLst>
                                      </p:cBhvr>
                                      <p:to>
                                        <p:strVal val="visible"/>
                                      </p:to>
                                    </p:set>
                                    <p:animEffect filter="fade" transition="in">
                                      <p:cBhvr additive="repl">
                                        <p:cTn id="436" dur="250"/>
                                        <p:tgtEl>
                                          <p:spTgt spid="618"/>
                                        </p:tgtEl>
                                      </p:cBhvr>
                                    </p:animEffect>
                                  </p:childTnLst>
                                </p:cTn>
                              </p:par>
                              <p:par>
                                <p:cTn id="437" nodeType="withEffect" fill="hold" presetClass="entr" presetID="10">
                                  <p:stCondLst>
                                    <p:cond delay="1500"/>
                                  </p:stCondLst>
                                  <p:childTnLst>
                                    <p:set>
                                      <p:cBhvr>
                                        <p:cTn id="438" dur="1" fill="hold">
                                          <p:stCondLst>
                                            <p:cond delay="0"/>
                                          </p:stCondLst>
                                        </p:cTn>
                                        <p:tgtEl>
                                          <p:spTgt spid="618"/>
                                        </p:tgtEl>
                                        <p:attrNameLst>
                                          <p:attrName>style.visibility</p:attrName>
                                        </p:attrNameLst>
                                      </p:cBhvr>
                                      <p:to>
                                        <p:strVal val="visible"/>
                                      </p:to>
                                    </p:set>
                                    <p:animEffect filter="fade" transition="in">
                                      <p:cBhvr additive="repl">
                                        <p:cTn id="439" dur="250"/>
                                        <p:tgtEl>
                                          <p:spTgt spid="618"/>
                                        </p:tgtEl>
                                      </p:cBhvr>
                                    </p:animEffect>
                                  </p:childTnLst>
                                </p:cTn>
                              </p:par>
                              <p:par>
                                <p:cTn id="440" nodeType="withEffect" fill="hold" presetClass="entr" presetID="10">
                                  <p:stCondLst>
                                    <p:cond delay="1750"/>
                                  </p:stCondLst>
                                  <p:childTnLst>
                                    <p:set>
                                      <p:cBhvr>
                                        <p:cTn id="441" dur="1" fill="hold">
                                          <p:stCondLst>
                                            <p:cond delay="0"/>
                                          </p:stCondLst>
                                        </p:cTn>
                                        <p:tgtEl>
                                          <p:spTgt spid="618"/>
                                        </p:tgtEl>
                                        <p:attrNameLst>
                                          <p:attrName>style.visibility</p:attrName>
                                        </p:attrNameLst>
                                      </p:cBhvr>
                                      <p:to>
                                        <p:strVal val="visible"/>
                                      </p:to>
                                    </p:set>
                                    <p:animEffect filter="fade" transition="in">
                                      <p:cBhvr additive="repl">
                                        <p:cTn id="442" dur="250"/>
                                        <p:tgtEl>
                                          <p:spTgt spid="618"/>
                                        </p:tgtEl>
                                      </p:cBhvr>
                                    </p:animEffect>
                                  </p:childTnLst>
                                </p:cTn>
                              </p:par>
                              <p:par>
                                <p:cTn id="443" nodeType="withEffect" fill="hold" presetClass="entr" presetID="10">
                                  <p:stCondLst>
                                    <p:cond delay="2000"/>
                                  </p:stCondLst>
                                  <p:childTnLst>
                                    <p:set>
                                      <p:cBhvr>
                                        <p:cTn id="444" dur="1" fill="hold">
                                          <p:stCondLst>
                                            <p:cond delay="0"/>
                                          </p:stCondLst>
                                        </p:cTn>
                                        <p:tgtEl>
                                          <p:spTgt spid="618"/>
                                        </p:tgtEl>
                                        <p:attrNameLst>
                                          <p:attrName>style.visibility</p:attrName>
                                        </p:attrNameLst>
                                      </p:cBhvr>
                                      <p:to>
                                        <p:strVal val="visible"/>
                                      </p:to>
                                    </p:set>
                                    <p:animEffect filter="fade" transition="in">
                                      <p:cBhvr additive="repl">
                                        <p:cTn id="445" dur="250"/>
                                        <p:tgtEl>
                                          <p:spTgt spid="618"/>
                                        </p:tgtEl>
                                      </p:cBhvr>
                                    </p:animEffect>
                                  </p:childTnLst>
                                </p:cTn>
                              </p:par>
                              <p:par>
                                <p:cTn id="446" nodeType="withEffect" fill="hold" presetClass="entr" presetID="10">
                                  <p:stCondLst>
                                    <p:cond delay="2250"/>
                                  </p:stCondLst>
                                  <p:childTnLst>
                                    <p:set>
                                      <p:cBhvr>
                                        <p:cTn id="447" dur="1" fill="hold">
                                          <p:stCondLst>
                                            <p:cond delay="0"/>
                                          </p:stCondLst>
                                        </p:cTn>
                                        <p:tgtEl>
                                          <p:spTgt spid="618"/>
                                        </p:tgtEl>
                                        <p:attrNameLst>
                                          <p:attrName>style.visibility</p:attrName>
                                        </p:attrNameLst>
                                      </p:cBhvr>
                                      <p:to>
                                        <p:strVal val="visible"/>
                                      </p:to>
                                    </p:set>
                                    <p:animEffect filter="fade" transition="in">
                                      <p:cBhvr additive="repl">
                                        <p:cTn id="448" dur="250"/>
                                        <p:tgtEl>
                                          <p:spTgt spid="618"/>
                                        </p:tgtEl>
                                      </p:cBhvr>
                                    </p:animEffect>
                                  </p:childTnLst>
                                </p:cTn>
                              </p:par>
                              <p:par>
                                <p:cTn id="449" nodeType="withEffect" fill="hold" presetClass="entr" presetID="10">
                                  <p:stCondLst>
                                    <p:cond delay="2500"/>
                                  </p:stCondLst>
                                  <p:childTnLst>
                                    <p:set>
                                      <p:cBhvr>
                                        <p:cTn id="450" dur="1" fill="hold">
                                          <p:stCondLst>
                                            <p:cond delay="0"/>
                                          </p:stCondLst>
                                        </p:cTn>
                                        <p:tgtEl>
                                          <p:spTgt spid="618"/>
                                        </p:tgtEl>
                                        <p:attrNameLst>
                                          <p:attrName>style.visibility</p:attrName>
                                        </p:attrNameLst>
                                      </p:cBhvr>
                                      <p:to>
                                        <p:strVal val="visible"/>
                                      </p:to>
                                    </p:set>
                                    <p:animEffect filter="fade" transition="in">
                                      <p:cBhvr additive="repl">
                                        <p:cTn id="451" dur="250"/>
                                        <p:tgtEl>
                                          <p:spTgt spid="618"/>
                                        </p:tgtEl>
                                      </p:cBhvr>
                                    </p:animEffect>
                                  </p:childTnLst>
                                </p:cTn>
                              </p:par>
                              <p:par>
                                <p:cTn id="452" nodeType="withEffect" fill="hold" presetClass="entr" presetID="10">
                                  <p:stCondLst>
                                    <p:cond delay="2750"/>
                                  </p:stCondLst>
                                  <p:childTnLst>
                                    <p:set>
                                      <p:cBhvr>
                                        <p:cTn id="453" dur="1" fill="hold">
                                          <p:stCondLst>
                                            <p:cond delay="0"/>
                                          </p:stCondLst>
                                        </p:cTn>
                                        <p:tgtEl>
                                          <p:spTgt spid="618"/>
                                        </p:tgtEl>
                                        <p:attrNameLst>
                                          <p:attrName>style.visibility</p:attrName>
                                        </p:attrNameLst>
                                      </p:cBhvr>
                                      <p:to>
                                        <p:strVal val="visible"/>
                                      </p:to>
                                    </p:set>
                                    <p:animEffect filter="fade" transition="in">
                                      <p:cBhvr additive="repl">
                                        <p:cTn id="454" dur="250"/>
                                        <p:tgtEl>
                                          <p:spTgt spid="618"/>
                                        </p:tgtEl>
                                      </p:cBhvr>
                                    </p:animEffect>
                                  </p:childTnLst>
                                </p:cTn>
                              </p:par>
                              <p:par>
                                <p:cTn id="455" nodeType="withEffect" fill="hold" presetClass="entr" presetID="10">
                                  <p:stCondLst>
                                    <p:cond delay="3000"/>
                                  </p:stCondLst>
                                  <p:childTnLst>
                                    <p:set>
                                      <p:cBhvr>
                                        <p:cTn id="456" dur="1" fill="hold">
                                          <p:stCondLst>
                                            <p:cond delay="0"/>
                                          </p:stCondLst>
                                        </p:cTn>
                                        <p:tgtEl>
                                          <p:spTgt spid="618"/>
                                        </p:tgtEl>
                                        <p:attrNameLst>
                                          <p:attrName>style.visibility</p:attrName>
                                        </p:attrNameLst>
                                      </p:cBhvr>
                                      <p:to>
                                        <p:strVal val="visible"/>
                                      </p:to>
                                    </p:set>
                                    <p:animEffect filter="fade" transition="in">
                                      <p:cBhvr additive="repl">
                                        <p:cTn id="457" dur="250"/>
                                        <p:tgtEl>
                                          <p:spTgt spid="618"/>
                                        </p:tgtEl>
                                      </p:cBhvr>
                                    </p:animEffect>
                                  </p:childTnLst>
                                </p:cTn>
                              </p:par>
                            </p:childTnLst>
                          </p:cTn>
                        </p:par>
                        <p:par>
                          <p:cTn id="458" fill="hold">
                            <p:stCondLst>
                              <p:cond delay="3250"/>
                            </p:stCondLst>
                            <p:childTnLst>
                              <p:par>
                                <p:cTn id="459" nodeType="afterEffect" fill="hold" presetClass="entr" presetID="10">
                                  <p:stCondLst>
                                    <p:cond delay="0"/>
                                  </p:stCondLst>
                                  <p:childTnLst>
                                    <p:set>
                                      <p:cBhvr>
                                        <p:cTn id="460" dur="1" fill="hold">
                                          <p:stCondLst>
                                            <p:cond delay="0"/>
                                          </p:stCondLst>
                                        </p:cTn>
                                        <p:tgtEl>
                                          <p:spTgt spid="618"/>
                                        </p:tgtEl>
                                        <p:attrNameLst>
                                          <p:attrName>style.visibility</p:attrName>
                                        </p:attrNameLst>
                                      </p:cBhvr>
                                      <p:to>
                                        <p:strVal val="visible"/>
                                      </p:to>
                                    </p:set>
                                    <p:animEffect filter="fade" transition="in">
                                      <p:cBhvr additive="repl">
                                        <p:cTn id="461" dur="250"/>
                                        <p:tgtEl>
                                          <p:spTgt spid="618"/>
                                        </p:tgtEl>
                                      </p:cBhvr>
                                    </p:animEffect>
                                  </p:childTnLst>
                                </p:cTn>
                              </p:par>
                            </p:childTnLst>
                          </p:cTn>
                        </p:par>
                        <p:par>
                          <p:cTn id="462" fill="hold">
                            <p:stCondLst>
                              <p:cond delay="3500"/>
                            </p:stCondLst>
                            <p:childTnLst>
                              <p:par>
                                <p:cTn id="463" nodeType="afterEffect" fill="hold" presetClass="entr" presetID="10">
                                  <p:stCondLst>
                                    <p:cond delay="0"/>
                                  </p:stCondLst>
                                  <p:childTnLst>
                                    <p:set>
                                      <p:cBhvr>
                                        <p:cTn id="464" dur="1" fill="hold">
                                          <p:stCondLst>
                                            <p:cond delay="0"/>
                                          </p:stCondLst>
                                        </p:cTn>
                                        <p:tgtEl>
                                          <p:spTgt spid="618"/>
                                        </p:tgtEl>
                                        <p:attrNameLst>
                                          <p:attrName>style.visibility</p:attrName>
                                        </p:attrNameLst>
                                      </p:cBhvr>
                                      <p:to>
                                        <p:strVal val="visible"/>
                                      </p:to>
                                    </p:set>
                                    <p:animEffect filter="fade" transition="in">
                                      <p:cBhvr additive="repl">
                                        <p:cTn id="465" dur="250"/>
                                        <p:tgtEl>
                                          <p:spTgt spid="618"/>
                                        </p:tgtEl>
                                      </p:cBhvr>
                                    </p:animEffect>
                                  </p:childTnLst>
                                </p:cTn>
                              </p:par>
                            </p:childTnLst>
                          </p:cTn>
                        </p:par>
                        <p:par>
                          <p:cTn id="466" fill="hold">
                            <p:stCondLst>
                              <p:cond delay="3750"/>
                            </p:stCondLst>
                            <p:childTnLst>
                              <p:par>
                                <p:cTn id="467" nodeType="afterEffect" fill="hold" presetClass="entr" presetID="10">
                                  <p:stCondLst>
                                    <p:cond delay="0"/>
                                  </p:stCondLst>
                                  <p:childTnLst>
                                    <p:set>
                                      <p:cBhvr>
                                        <p:cTn id="468" dur="1" fill="hold">
                                          <p:stCondLst>
                                            <p:cond delay="0"/>
                                          </p:stCondLst>
                                        </p:cTn>
                                        <p:tgtEl>
                                          <p:spTgt spid="618"/>
                                        </p:tgtEl>
                                        <p:attrNameLst>
                                          <p:attrName>style.visibility</p:attrName>
                                        </p:attrNameLst>
                                      </p:cBhvr>
                                      <p:to>
                                        <p:strVal val="visible"/>
                                      </p:to>
                                    </p:set>
                                    <p:animEffect filter="fade" transition="in">
                                      <p:cBhvr additive="repl">
                                        <p:cTn id="469" dur="250"/>
                                        <p:tgtEl>
                                          <p:spTgt spid="618"/>
                                        </p:tgtEl>
                                      </p:cBhvr>
                                    </p:animEffect>
                                  </p:childTnLst>
                                </p:cTn>
                              </p:par>
                            </p:childTnLst>
                          </p:cTn>
                        </p:par>
                        <p:par>
                          <p:cTn id="470" fill="hold">
                            <p:stCondLst>
                              <p:cond delay="4000"/>
                            </p:stCondLst>
                            <p:childTnLst>
                              <p:par>
                                <p:cTn id="471" nodeType="afterEffect" fill="hold" presetClass="entr" presetID="10">
                                  <p:stCondLst>
                                    <p:cond delay="0"/>
                                  </p:stCondLst>
                                  <p:childTnLst>
                                    <p:set>
                                      <p:cBhvr>
                                        <p:cTn id="472" dur="1" fill="hold">
                                          <p:stCondLst>
                                            <p:cond delay="0"/>
                                          </p:stCondLst>
                                        </p:cTn>
                                        <p:tgtEl>
                                          <p:spTgt spid="618"/>
                                        </p:tgtEl>
                                        <p:attrNameLst>
                                          <p:attrName>style.visibility</p:attrName>
                                        </p:attrNameLst>
                                      </p:cBhvr>
                                      <p:to>
                                        <p:strVal val="visible"/>
                                      </p:to>
                                    </p:set>
                                    <p:animEffect filter="fade" transition="in">
                                      <p:cBhvr additive="repl">
                                        <p:cTn id="473" dur="250"/>
                                        <p:tgtEl>
                                          <p:spTgt spid="618"/>
                                        </p:tgtEl>
                                      </p:cBhvr>
                                    </p:animEffect>
                                  </p:childTnLst>
                                </p:cTn>
                              </p:par>
                              <p:par>
                                <p:cTn id="474" nodeType="withEffect" fill="hold" presetClass="entr" presetID="10">
                                  <p:stCondLst>
                                    <p:cond delay="0"/>
                                  </p:stCondLst>
                                  <p:childTnLst>
                                    <p:set>
                                      <p:cBhvr>
                                        <p:cTn id="475" dur="1" fill="hold">
                                          <p:stCondLst>
                                            <p:cond delay="0"/>
                                          </p:stCondLst>
                                        </p:cTn>
                                        <p:tgtEl>
                                          <p:spTgt spid="619">
                                            <p:txEl>
                                              <p:pRg st="0" end="0"/>
                                            </p:txEl>
                                          </p:spTgt>
                                        </p:tgtEl>
                                        <p:attrNameLst>
                                          <p:attrName>style.visibility</p:attrName>
                                        </p:attrNameLst>
                                      </p:cBhvr>
                                      <p:to>
                                        <p:strVal val="visible"/>
                                      </p:to>
                                    </p:set>
                                    <p:animEffect filter="fade" transition="in">
                                      <p:cBhvr additive="repl">
                                        <p:cTn id="476" dur="500"/>
                                        <p:tgtEl>
                                          <p:spTgt spid="619">
                                            <p:txEl>
                                              <p:pRg st="0" end="0"/>
                                            </p:txEl>
                                          </p:spTgt>
                                        </p:tgtEl>
                                      </p:cBhvr>
                                    </p:animEffect>
                                  </p:childTnLst>
                                </p:cTn>
                              </p:par>
                              <p:par>
                                <p:cTn id="477" nodeType="withEffect" fill="hold" presetClass="entr" presetID="10">
                                  <p:stCondLst>
                                    <p:cond delay="0"/>
                                  </p:stCondLst>
                                  <p:childTnLst>
                                    <p:set>
                                      <p:cBhvr>
                                        <p:cTn id="478" dur="1" fill="hold">
                                          <p:stCondLst>
                                            <p:cond delay="0"/>
                                          </p:stCondLst>
                                        </p:cTn>
                                        <p:tgtEl>
                                          <p:spTgt spid="618"/>
                                        </p:tgtEl>
                                        <p:attrNameLst>
                                          <p:attrName>style.visibility</p:attrName>
                                        </p:attrNameLst>
                                      </p:cBhvr>
                                      <p:to>
                                        <p:strVal val="visible"/>
                                      </p:to>
                                    </p:set>
                                    <p:animEffect filter="fade" transition="in">
                                      <p:cBhvr additive="repl">
                                        <p:cTn id="479" dur="500"/>
                                        <p:tgtEl>
                                          <p:spTgt spid="618"/>
                                        </p:tgtEl>
                                      </p:cBhvr>
                                    </p:animEffect>
                                  </p:childTnLst>
                                </p:cTn>
                              </p:par>
                              <p:par>
                                <p:cTn id="480" nodeType="withEffect" fill="hold" presetClass="entr" presetID="10">
                                  <p:stCondLst>
                                    <p:cond delay="0"/>
                                  </p:stCondLst>
                                  <p:childTnLst>
                                    <p:set>
                                      <p:cBhvr>
                                        <p:cTn id="481" dur="1" fill="hold">
                                          <p:stCondLst>
                                            <p:cond delay="0"/>
                                          </p:stCondLst>
                                        </p:cTn>
                                        <p:tgtEl>
                                          <p:spTgt spid="618"/>
                                        </p:tgtEl>
                                        <p:attrNameLst>
                                          <p:attrName>style.visibility</p:attrName>
                                        </p:attrNameLst>
                                      </p:cBhvr>
                                      <p:to>
                                        <p:strVal val="visible"/>
                                      </p:to>
                                    </p:set>
                                    <p:animEffect filter="fade" transition="in">
                                      <p:cBhvr additive="repl">
                                        <p:cTn id="482" dur="500"/>
                                        <p:tgtEl>
                                          <p:spTgt spid="618"/>
                                        </p:tgtEl>
                                      </p:cBhvr>
                                    </p:animEffect>
                                  </p:childTnLst>
                                </p:cTn>
                              </p:par>
                              <p:par>
                                <p:cTn id="483" nodeType="withEffect" fill="hold" presetClass="entr" presetID="10">
                                  <p:stCondLst>
                                    <p:cond delay="0"/>
                                  </p:stCondLst>
                                  <p:childTnLst>
                                    <p:set>
                                      <p:cBhvr>
                                        <p:cTn id="484" dur="1" fill="hold">
                                          <p:stCondLst>
                                            <p:cond delay="0"/>
                                          </p:stCondLst>
                                        </p:cTn>
                                        <p:tgtEl>
                                          <p:spTgt spid="618"/>
                                        </p:tgtEl>
                                        <p:attrNameLst>
                                          <p:attrName>style.visibility</p:attrName>
                                        </p:attrNameLst>
                                      </p:cBhvr>
                                      <p:to>
                                        <p:strVal val="visible"/>
                                      </p:to>
                                    </p:set>
                                    <p:animEffect filter="fade" transition="in">
                                      <p:cBhvr additive="repl">
                                        <p:cTn id="485" dur="500"/>
                                        <p:tgtEl>
                                          <p:spTgt spid="618"/>
                                        </p:tgtEl>
                                      </p:cBhvr>
                                    </p:animEffect>
                                  </p:childTnLst>
                                </p:cTn>
                              </p:par>
                              <p:par>
                                <p:cTn id="486" nodeType="withEffect" fill="hold" presetClass="entr" presetID="10">
                                  <p:stCondLst>
                                    <p:cond delay="0"/>
                                  </p:stCondLst>
                                  <p:childTnLst>
                                    <p:set>
                                      <p:cBhvr>
                                        <p:cTn id="487" dur="1" fill="hold">
                                          <p:stCondLst>
                                            <p:cond delay="0"/>
                                          </p:stCondLst>
                                        </p:cTn>
                                        <p:tgtEl>
                                          <p:spTgt spid="618"/>
                                        </p:tgtEl>
                                        <p:attrNameLst>
                                          <p:attrName>style.visibility</p:attrName>
                                        </p:attrNameLst>
                                      </p:cBhvr>
                                      <p:to>
                                        <p:strVal val="visible"/>
                                      </p:to>
                                    </p:set>
                                    <p:animEffect filter="fade" transition="in">
                                      <p:cBhvr additive="repl">
                                        <p:cTn id="488" dur="500"/>
                                        <p:tgtEl>
                                          <p:spTgt spid="618"/>
                                        </p:tgtEl>
                                      </p:cBhvr>
                                    </p:animEffect>
                                  </p:childTnLst>
                                </p:cTn>
                              </p:par>
                              <p:par>
                                <p:cTn id="489" nodeType="withEffect" fill="hold" presetClass="entr" presetID="10">
                                  <p:stCondLst>
                                    <p:cond delay="0"/>
                                  </p:stCondLst>
                                  <p:childTnLst>
                                    <p:set>
                                      <p:cBhvr>
                                        <p:cTn id="490" dur="1" fill="hold">
                                          <p:stCondLst>
                                            <p:cond delay="0"/>
                                          </p:stCondLst>
                                        </p:cTn>
                                        <p:tgtEl>
                                          <p:spTgt spid="618"/>
                                        </p:tgtEl>
                                        <p:attrNameLst>
                                          <p:attrName>style.visibility</p:attrName>
                                        </p:attrNameLst>
                                      </p:cBhvr>
                                      <p:to>
                                        <p:strVal val="visible"/>
                                      </p:to>
                                    </p:set>
                                    <p:animEffect filter="fade" transition="in">
                                      <p:cBhvr additive="repl">
                                        <p:cTn id="491" dur="500"/>
                                        <p:tgtEl>
                                          <p:spTgt spid="618"/>
                                        </p:tgtEl>
                                      </p:cBhvr>
                                    </p:animEffect>
                                  </p:childTnLst>
                                </p:cTn>
                              </p:par>
                              <p:par>
                                <p:cTn id="492" nodeType="withEffect" fill="hold" presetClass="entr" presetID="10">
                                  <p:stCondLst>
                                    <p:cond delay="0"/>
                                  </p:stCondLst>
                                  <p:childTnLst>
                                    <p:set>
                                      <p:cBhvr>
                                        <p:cTn id="493" dur="1" fill="hold">
                                          <p:stCondLst>
                                            <p:cond delay="0"/>
                                          </p:stCondLst>
                                        </p:cTn>
                                        <p:tgtEl>
                                          <p:spTgt spid="618"/>
                                        </p:tgtEl>
                                        <p:attrNameLst>
                                          <p:attrName>style.visibility</p:attrName>
                                        </p:attrNameLst>
                                      </p:cBhvr>
                                      <p:to>
                                        <p:strVal val="visible"/>
                                      </p:to>
                                    </p:set>
                                    <p:animEffect filter="fade" transition="in">
                                      <p:cBhvr additive="repl">
                                        <p:cTn id="494" dur="500"/>
                                        <p:tgtEl>
                                          <p:spTgt spid="618"/>
                                        </p:tgtEl>
                                      </p:cBhvr>
                                    </p:animEffect>
                                  </p:childTnLst>
                                </p:cTn>
                              </p:par>
                              <p:par>
                                <p:cTn id="495" nodeType="withEffect" fill="hold" presetClass="entr" presetID="10">
                                  <p:stCondLst>
                                    <p:cond delay="0"/>
                                  </p:stCondLst>
                                  <p:childTnLst>
                                    <p:set>
                                      <p:cBhvr>
                                        <p:cTn id="496" dur="1" fill="hold">
                                          <p:stCondLst>
                                            <p:cond delay="0"/>
                                          </p:stCondLst>
                                        </p:cTn>
                                        <p:tgtEl>
                                          <p:spTgt spid="618"/>
                                        </p:tgtEl>
                                        <p:attrNameLst>
                                          <p:attrName>style.visibility</p:attrName>
                                        </p:attrNameLst>
                                      </p:cBhvr>
                                      <p:to>
                                        <p:strVal val="visible"/>
                                      </p:to>
                                    </p:set>
                                    <p:animEffect filter="fade" transition="in">
                                      <p:cBhvr additive="repl">
                                        <p:cTn id="497" dur="500"/>
                                        <p:tgtEl>
                                          <p:spTgt spid="618"/>
                                        </p:tgtEl>
                                      </p:cBhvr>
                                    </p:animEffect>
                                  </p:childTnLst>
                                </p:cTn>
                              </p:par>
                              <p:par>
                                <p:cTn id="498" nodeType="withEffect" fill="hold" presetClass="entr" presetID="10">
                                  <p:stCondLst>
                                    <p:cond delay="0"/>
                                  </p:stCondLst>
                                  <p:childTnLst>
                                    <p:set>
                                      <p:cBhvr>
                                        <p:cTn id="499" dur="1" fill="hold">
                                          <p:stCondLst>
                                            <p:cond delay="0"/>
                                          </p:stCondLst>
                                        </p:cTn>
                                        <p:tgtEl>
                                          <p:spTgt spid="618"/>
                                        </p:tgtEl>
                                        <p:attrNameLst>
                                          <p:attrName>style.visibility</p:attrName>
                                        </p:attrNameLst>
                                      </p:cBhvr>
                                      <p:to>
                                        <p:strVal val="visible"/>
                                      </p:to>
                                    </p:set>
                                    <p:animEffect filter="fade" transition="in">
                                      <p:cBhvr additive="repl">
                                        <p:cTn id="500" dur="500"/>
                                        <p:tgtEl>
                                          <p:spTgt spid="618"/>
                                        </p:tgtEl>
                                      </p:cBhvr>
                                    </p:animEffect>
                                  </p:childTnLst>
                                </p:cTn>
                              </p:par>
                              <p:par>
                                <p:cTn id="501" nodeType="withEffect" fill="hold" presetClass="entr" presetID="10">
                                  <p:stCondLst>
                                    <p:cond delay="0"/>
                                  </p:stCondLst>
                                  <p:childTnLst>
                                    <p:set>
                                      <p:cBhvr>
                                        <p:cTn id="502" dur="1" fill="hold">
                                          <p:stCondLst>
                                            <p:cond delay="0"/>
                                          </p:stCondLst>
                                        </p:cTn>
                                        <p:tgtEl>
                                          <p:spTgt spid="618"/>
                                        </p:tgtEl>
                                        <p:attrNameLst>
                                          <p:attrName>style.visibility</p:attrName>
                                        </p:attrNameLst>
                                      </p:cBhvr>
                                      <p:to>
                                        <p:strVal val="visible"/>
                                      </p:to>
                                    </p:set>
                                    <p:animEffect filter="fade" transition="in">
                                      <p:cBhvr additive="repl">
                                        <p:cTn id="503" dur="500"/>
                                        <p:tgtEl>
                                          <p:spTgt spid="618"/>
                                        </p:tgtEl>
                                      </p:cBhvr>
                                    </p:animEffect>
                                  </p:childTnLst>
                                </p:cTn>
                              </p:par>
                              <p:par>
                                <p:cTn id="504" nodeType="withEffect" fill="hold" presetClass="entr" presetID="10">
                                  <p:stCondLst>
                                    <p:cond delay="0"/>
                                  </p:stCondLst>
                                  <p:childTnLst>
                                    <p:set>
                                      <p:cBhvr>
                                        <p:cTn id="505" dur="1" fill="hold">
                                          <p:stCondLst>
                                            <p:cond delay="0"/>
                                          </p:stCondLst>
                                        </p:cTn>
                                        <p:tgtEl>
                                          <p:spTgt spid="618"/>
                                        </p:tgtEl>
                                        <p:attrNameLst>
                                          <p:attrName>style.visibility</p:attrName>
                                        </p:attrNameLst>
                                      </p:cBhvr>
                                      <p:to>
                                        <p:strVal val="visible"/>
                                      </p:to>
                                    </p:set>
                                    <p:animEffect filter="fade" transition="in">
                                      <p:cBhvr additive="repl">
                                        <p:cTn id="506" dur="500"/>
                                        <p:tgtEl>
                                          <p:spTgt spid="618"/>
                                        </p:tgtEl>
                                      </p:cBhvr>
                                    </p:animEffect>
                                  </p:childTnLst>
                                </p:cTn>
                              </p:par>
                              <p:par>
                                <p:cTn id="507" nodeType="withEffect" fill="hold" presetClass="entr" presetID="10">
                                  <p:stCondLst>
                                    <p:cond delay="0"/>
                                  </p:stCondLst>
                                  <p:childTnLst>
                                    <p:set>
                                      <p:cBhvr>
                                        <p:cTn id="508" dur="1" fill="hold">
                                          <p:stCondLst>
                                            <p:cond delay="0"/>
                                          </p:stCondLst>
                                        </p:cTn>
                                        <p:tgtEl>
                                          <p:spTgt spid="618"/>
                                        </p:tgtEl>
                                        <p:attrNameLst>
                                          <p:attrName>style.visibility</p:attrName>
                                        </p:attrNameLst>
                                      </p:cBhvr>
                                      <p:to>
                                        <p:strVal val="visible"/>
                                      </p:to>
                                    </p:set>
                                    <p:animEffect filter="fade" transition="in">
                                      <p:cBhvr additive="repl">
                                        <p:cTn id="509" dur="500"/>
                                        <p:tgtEl>
                                          <p:spTgt spid="6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0" name="CustomShape 1"/>
          <p:cNvSpPr/>
          <p:nvPr/>
        </p:nvSpPr>
        <p:spPr>
          <a:xfrm>
            <a:off x="1024200" y="585360"/>
            <a:ext cx="9719280" cy="1499040"/>
          </a:xfrm>
          <a:prstGeom prst="rect">
            <a:avLst/>
          </a:prstGeom>
          <a:noFill/>
          <a:ln>
            <a:noFill/>
          </a:ln>
        </p:spPr>
        <p:style>
          <a:lnRef idx="0"/>
          <a:fillRef idx="0"/>
          <a:effectRef idx="0"/>
          <a:fontRef idx="minor"/>
        </p:style>
        <p:txBody>
          <a:bodyPr lIns="90000" rIns="90000" tIns="45000" bIns="45000" anchor="ctr">
            <a:noAutofit/>
          </a:bodyPr>
          <a:p>
            <a:pPr>
              <a:lnSpc>
                <a:spcPct val="80000"/>
              </a:lnSpc>
            </a:pPr>
            <a:r>
              <a:rPr b="0" lang="it-IT" sz="5000" spc="94" strike="noStrike" cap="all">
                <a:solidFill>
                  <a:srgbClr val="0d0d0d"/>
                </a:solidFill>
                <a:latin typeface="Tw Cen MT Condensed"/>
              </a:rPr>
              <a:t>Riepilogo</a:t>
            </a:r>
            <a:endParaRPr b="0" lang="en-US" sz="5000" spc="-1" strike="noStrike">
              <a:latin typeface="Arial"/>
            </a:endParaRPr>
          </a:p>
        </p:txBody>
      </p:sp>
      <p:sp>
        <p:nvSpPr>
          <p:cNvPr id="621" name="CustomShape 2"/>
          <p:cNvSpPr/>
          <p:nvPr/>
        </p:nvSpPr>
        <p:spPr>
          <a:xfrm>
            <a:off x="2463120" y="1705320"/>
            <a:ext cx="2871000" cy="1875240"/>
          </a:xfrm>
          <a:prstGeom prst="roundRect">
            <a:avLst>
              <a:gd name="adj" fmla="val 10000"/>
            </a:avLst>
          </a:prstGeom>
          <a:blipFill rotWithShape="0">
            <a:blip r:embed="rId1"/>
            <a:stretch>
              <a:fillRect/>
            </a:stretch>
          </a:blipFill>
          <a:ln>
            <a:noFill/>
          </a:ln>
          <a:effectLst>
            <a:outerShdw algn="ctr" blurRad="76200" dir="5400000" dist="25560" rotWithShape="0">
              <a:srgbClr val="000000">
                <a:alpha val="60000"/>
              </a:srgbClr>
            </a:outerShdw>
          </a:effectLst>
        </p:spPr>
        <p:style>
          <a:lnRef idx="0">
            <a:schemeClr val="lt1">
              <a:hueOff val="0"/>
              <a:satOff val="0"/>
              <a:lumOff val="0"/>
              <a:alphaOff val="0"/>
            </a:schemeClr>
          </a:lnRef>
          <a:fillRef idx="0"/>
          <a:effectRef idx="3">
            <a:schemeClr val="accent1">
              <a:tint val="50000"/>
              <a:hueOff val="0"/>
              <a:satOff val="0"/>
              <a:lumOff val="0"/>
              <a:alphaOff val="0"/>
            </a:schemeClr>
          </a:effectRef>
          <a:fontRef idx="minor"/>
        </p:style>
      </p:sp>
      <p:sp>
        <p:nvSpPr>
          <p:cNvPr id="622" name="CustomShape 3"/>
          <p:cNvSpPr/>
          <p:nvPr/>
        </p:nvSpPr>
        <p:spPr>
          <a:xfrm>
            <a:off x="3397320" y="2792160"/>
            <a:ext cx="1486800" cy="1486800"/>
          </a:xfrm>
          <a:custGeom>
            <a:avLst/>
            <a:gdLst/>
            <a:ahLst/>
            <a:rect l="l" t="t" r="r" b="b"/>
            <a:pathLst>
              <a:path w="1487622" h="1487622">
                <a:moveTo>
                  <a:pt x="0" y="148762"/>
                </a:moveTo>
                <a:cubicBezTo>
                  <a:pt x="0" y="66603"/>
                  <a:pt x="66603" y="0"/>
                  <a:pt x="148762" y="0"/>
                </a:cubicBezTo>
                <a:lnTo>
                  <a:pt x="1338860" y="0"/>
                </a:lnTo>
                <a:cubicBezTo>
                  <a:pt x="1421019" y="0"/>
                  <a:pt x="1487622" y="66603"/>
                  <a:pt x="1487622" y="148762"/>
                </a:cubicBezTo>
                <a:lnTo>
                  <a:pt x="1487622" y="1338860"/>
                </a:lnTo>
                <a:cubicBezTo>
                  <a:pt x="1487622" y="1421019"/>
                  <a:pt x="1421019" y="1487622"/>
                  <a:pt x="1338860" y="1487622"/>
                </a:cubicBezTo>
                <a:lnTo>
                  <a:pt x="148762" y="1487622"/>
                </a:lnTo>
                <a:cubicBezTo>
                  <a:pt x="66603" y="1487622"/>
                  <a:pt x="0" y="1421019"/>
                  <a:pt x="0" y="1338860"/>
                </a:cubicBezTo>
                <a:lnTo>
                  <a:pt x="0" y="148762"/>
                </a:lnTo>
                <a:close/>
              </a:path>
            </a:pathLst>
          </a:custGeom>
          <a:gradFill rotWithShape="0">
            <a:gsLst>
              <a:gs pos="0">
                <a:srgbClr val="dc742d"/>
              </a:gs>
              <a:gs pos="100000">
                <a:srgbClr val="ff8b54"/>
              </a:gs>
            </a:gsLst>
            <a:path path="circle">
              <a:fillToRect l="50000" t="50000" r="50000" b="50000"/>
            </a:path>
          </a:gradFill>
          <a:ln>
            <a:noFill/>
          </a:ln>
          <a:effectLst>
            <a:outerShdw algn="ctr" blurRad="76200" dir="5400000" dist="25560" rotWithShape="0">
              <a:srgbClr val="000000">
                <a:alpha val="60000"/>
              </a:srgbClr>
            </a:outerShdw>
          </a:effectLst>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p:style>
        <p:txBody>
          <a:bodyPr lIns="100800" rIns="100800" tIns="100800" bIns="100800" anchor="ctr">
            <a:noAutofit/>
          </a:bodyPr>
          <a:p>
            <a:pPr algn="ctr">
              <a:lnSpc>
                <a:spcPct val="90000"/>
              </a:lnSpc>
              <a:spcAft>
                <a:spcPts val="524"/>
              </a:spcAft>
              <a:tabLst>
                <a:tab algn="l" pos="0"/>
              </a:tabLst>
            </a:pPr>
            <a:r>
              <a:rPr b="0" lang="it-IT" sz="1500" spc="-1" strike="noStrike">
                <a:solidFill>
                  <a:srgbClr val="ffffff"/>
                </a:solidFill>
                <a:latin typeface="Tw Cen MT"/>
                <a:ea typeface="DejaVu Sans"/>
              </a:rPr>
              <a:t>MobilNet</a:t>
            </a:r>
            <a:endParaRPr b="0" lang="en-US" sz="1500" spc="-1" strike="noStrike">
              <a:latin typeface="Arial"/>
            </a:endParaRPr>
          </a:p>
        </p:txBody>
      </p:sp>
      <p:sp>
        <p:nvSpPr>
          <p:cNvPr id="623" name="CustomShape 4"/>
          <p:cNvSpPr/>
          <p:nvPr/>
        </p:nvSpPr>
        <p:spPr>
          <a:xfrm>
            <a:off x="5536800" y="2403360"/>
            <a:ext cx="201240" cy="356760"/>
          </a:xfrm>
          <a:custGeom>
            <a:avLst/>
            <a:gdLst/>
            <a:ahLst/>
            <a:rect l="l" t="t" r="r" b="b"/>
            <a:pathLst>
              <a:path w="201914" h="357454">
                <a:moveTo>
                  <a:pt x="0" y="71491"/>
                </a:moveTo>
                <a:lnTo>
                  <a:pt x="100957" y="71491"/>
                </a:lnTo>
                <a:lnTo>
                  <a:pt x="100957" y="0"/>
                </a:lnTo>
                <a:lnTo>
                  <a:pt x="201914" y="178727"/>
                </a:lnTo>
                <a:lnTo>
                  <a:pt x="100957" y="357454"/>
                </a:lnTo>
                <a:lnTo>
                  <a:pt x="100957" y="285963"/>
                </a:lnTo>
                <a:lnTo>
                  <a:pt x="0" y="285963"/>
                </a:lnTo>
                <a:lnTo>
                  <a:pt x="0" y="71491"/>
                </a:lnTo>
                <a:close/>
              </a:path>
            </a:pathLst>
          </a:custGeom>
          <a:gradFill rotWithShape="0">
            <a:gsLst>
              <a:gs pos="0">
                <a:srgbClr val="dc742d"/>
              </a:gs>
              <a:gs pos="100000">
                <a:srgbClr val="ff8b54"/>
              </a:gs>
            </a:gsLst>
            <a:path path="circle">
              <a:fillToRect l="50000" t="50000" r="50000" b="50000"/>
            </a:path>
          </a:gradFill>
          <a:ln>
            <a:noFill/>
          </a:ln>
          <a:effectLst>
            <a:outerShdw algn="ctr" blurRad="76200" dir="5400000" dist="25560" rotWithShape="0">
              <a:srgbClr val="000000">
                <a:alpha val="60000"/>
              </a:srgbClr>
            </a:outerShdw>
          </a:effectLst>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p:style>
      </p:sp>
      <p:sp>
        <p:nvSpPr>
          <p:cNvPr id="624" name="CustomShape 5"/>
          <p:cNvSpPr/>
          <p:nvPr/>
        </p:nvSpPr>
        <p:spPr>
          <a:xfrm>
            <a:off x="5911560" y="1802160"/>
            <a:ext cx="1486800" cy="1486800"/>
          </a:xfrm>
          <a:prstGeom prst="roundRect">
            <a:avLst>
              <a:gd name="adj" fmla="val 10000"/>
            </a:avLst>
          </a:prstGeom>
          <a:blipFill rotWithShape="0">
            <a:blip r:embed="rId2"/>
            <a:stretch>
              <a:fillRect/>
            </a:stretch>
          </a:blipFill>
          <a:ln>
            <a:noFill/>
          </a:ln>
          <a:effectLst>
            <a:outerShdw algn="ctr" blurRad="76200" dir="5400000" dist="25560" rotWithShape="0">
              <a:srgbClr val="000000">
                <a:alpha val="60000"/>
              </a:srgbClr>
            </a:outerShdw>
          </a:effectLst>
        </p:spPr>
        <p:style>
          <a:lnRef idx="0">
            <a:schemeClr val="lt1">
              <a:hueOff val="0"/>
              <a:satOff val="0"/>
              <a:lumOff val="0"/>
              <a:alphaOff val="0"/>
            </a:schemeClr>
          </a:lnRef>
          <a:fillRef idx="0"/>
          <a:effectRef idx="3">
            <a:schemeClr val="accent1">
              <a:tint val="50000"/>
              <a:hueOff val="10217696"/>
              <a:satOff val="-29682"/>
              <a:lumOff val="3533"/>
              <a:alphaOff val="0"/>
            </a:schemeClr>
          </a:effectRef>
          <a:fontRef idx="minor"/>
        </p:style>
      </p:sp>
      <p:sp>
        <p:nvSpPr>
          <p:cNvPr id="625" name="CustomShape 6"/>
          <p:cNvSpPr/>
          <p:nvPr/>
        </p:nvSpPr>
        <p:spPr>
          <a:xfrm>
            <a:off x="6153840" y="2694960"/>
            <a:ext cx="1486800" cy="1486800"/>
          </a:xfrm>
          <a:custGeom>
            <a:avLst/>
            <a:gdLst/>
            <a:ahLst/>
            <a:rect l="l" t="t" r="r" b="b"/>
            <a:pathLst>
              <a:path w="1487622" h="1487622">
                <a:moveTo>
                  <a:pt x="0" y="148762"/>
                </a:moveTo>
                <a:cubicBezTo>
                  <a:pt x="0" y="66603"/>
                  <a:pt x="66603" y="0"/>
                  <a:pt x="148762" y="0"/>
                </a:cubicBezTo>
                <a:lnTo>
                  <a:pt x="1338860" y="0"/>
                </a:lnTo>
                <a:cubicBezTo>
                  <a:pt x="1421019" y="0"/>
                  <a:pt x="1487622" y="66603"/>
                  <a:pt x="1487622" y="148762"/>
                </a:cubicBezTo>
                <a:lnTo>
                  <a:pt x="1487622" y="1338860"/>
                </a:lnTo>
                <a:cubicBezTo>
                  <a:pt x="1487622" y="1421019"/>
                  <a:pt x="1421019" y="1487622"/>
                  <a:pt x="1338860" y="1487622"/>
                </a:cubicBezTo>
                <a:lnTo>
                  <a:pt x="148762" y="1487622"/>
                </a:lnTo>
                <a:cubicBezTo>
                  <a:pt x="66603" y="1487622"/>
                  <a:pt x="0" y="1421019"/>
                  <a:pt x="0" y="1338860"/>
                </a:cubicBezTo>
                <a:lnTo>
                  <a:pt x="0" y="148762"/>
                </a:lnTo>
                <a:close/>
              </a:path>
            </a:pathLst>
          </a:custGeom>
          <a:gradFill rotWithShape="0">
            <a:gsLst>
              <a:gs pos="0">
                <a:srgbClr val="999999"/>
              </a:gs>
              <a:gs pos="100000">
                <a:srgbClr val="b0b0b0"/>
              </a:gs>
            </a:gsLst>
            <a:path path="circle">
              <a:fillToRect l="50000" t="50000" r="50000" b="50000"/>
            </a:path>
          </a:gradFill>
          <a:ln>
            <a:noFill/>
          </a:ln>
          <a:effectLst>
            <a:outerShdw algn="ctr" blurRad="76200" dir="5400000" dist="25560" rotWithShape="0">
              <a:srgbClr val="000000">
                <a:alpha val="60000"/>
              </a:srgbClr>
            </a:outerShdw>
          </a:effectLst>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p:style>
        <p:txBody>
          <a:bodyPr lIns="100800" rIns="100800" tIns="100800" bIns="100800" anchor="ctr">
            <a:noAutofit/>
          </a:bodyPr>
          <a:p>
            <a:pPr algn="ctr">
              <a:lnSpc>
                <a:spcPct val="90000"/>
              </a:lnSpc>
              <a:spcAft>
                <a:spcPts val="524"/>
              </a:spcAft>
              <a:tabLst>
                <a:tab algn="l" pos="0"/>
              </a:tabLst>
            </a:pPr>
            <a:r>
              <a:rPr b="0" lang="it-IT" sz="1500" spc="-1" strike="noStrike">
                <a:solidFill>
                  <a:srgbClr val="ffffff"/>
                </a:solidFill>
                <a:latin typeface="Tw Cen MT"/>
                <a:ea typeface="DejaVu Sans"/>
              </a:rPr>
              <a:t>8 bit Integer Quantization</a:t>
            </a:r>
            <a:endParaRPr b="0" lang="en-US" sz="1500" spc="-1" strike="noStrike">
              <a:latin typeface="Arial"/>
            </a:endParaRPr>
          </a:p>
        </p:txBody>
      </p:sp>
      <p:sp>
        <p:nvSpPr>
          <p:cNvPr id="626" name="CustomShape 7"/>
          <p:cNvSpPr/>
          <p:nvPr/>
        </p:nvSpPr>
        <p:spPr>
          <a:xfrm>
            <a:off x="7685640" y="2367360"/>
            <a:ext cx="285840" cy="356760"/>
          </a:xfrm>
          <a:custGeom>
            <a:avLst/>
            <a:gdLst/>
            <a:ahLst/>
            <a:rect l="l" t="t" r="r" b="b"/>
            <a:pathLst>
              <a:path w="286548" h="357454">
                <a:moveTo>
                  <a:pt x="0" y="71491"/>
                </a:moveTo>
                <a:lnTo>
                  <a:pt x="143274" y="71491"/>
                </a:lnTo>
                <a:lnTo>
                  <a:pt x="143274" y="0"/>
                </a:lnTo>
                <a:lnTo>
                  <a:pt x="286548" y="178727"/>
                </a:lnTo>
                <a:lnTo>
                  <a:pt x="143274" y="357454"/>
                </a:lnTo>
                <a:lnTo>
                  <a:pt x="143274" y="285963"/>
                </a:lnTo>
                <a:lnTo>
                  <a:pt x="0" y="285963"/>
                </a:lnTo>
                <a:lnTo>
                  <a:pt x="0" y="71491"/>
                </a:lnTo>
                <a:close/>
              </a:path>
            </a:pathLst>
          </a:custGeom>
          <a:gradFill rotWithShape="0">
            <a:gsLst>
              <a:gs pos="0">
                <a:srgbClr val="999999"/>
              </a:gs>
              <a:gs pos="100000">
                <a:srgbClr val="b0b0b0"/>
              </a:gs>
            </a:gsLst>
            <a:path path="circle">
              <a:fillToRect l="50000" t="50000" r="50000" b="50000"/>
            </a:path>
          </a:gradFill>
          <a:ln>
            <a:noFill/>
          </a:ln>
          <a:effectLst>
            <a:outerShdw algn="ctr" blurRad="76200" dir="5400000" dist="25560" rotWithShape="0">
              <a:srgbClr val="000000">
                <a:alpha val="60000"/>
              </a:srgbClr>
            </a:outerShdw>
          </a:effectLst>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p:style>
      </p:sp>
      <p:sp>
        <p:nvSpPr>
          <p:cNvPr id="627" name="CustomShape 8"/>
          <p:cNvSpPr/>
          <p:nvPr/>
        </p:nvSpPr>
        <p:spPr>
          <a:xfrm>
            <a:off x="8218080" y="1802160"/>
            <a:ext cx="1486800" cy="1486800"/>
          </a:xfrm>
          <a:prstGeom prst="roundRect">
            <a:avLst>
              <a:gd name="adj" fmla="val 10000"/>
            </a:avLst>
          </a:prstGeom>
          <a:blipFill rotWithShape="0">
            <a:blip r:embed="rId3"/>
            <a:stretch>
              <a:fillRect l="-2981" t="0" r="-2981" b="0"/>
            </a:stretch>
          </a:blipFill>
          <a:ln>
            <a:noFill/>
          </a:ln>
          <a:effectLst>
            <a:outerShdw algn="ctr" blurRad="76200" dir="5400000" dist="25560" rotWithShape="0">
              <a:srgbClr val="000000">
                <a:alpha val="60000"/>
              </a:srgbClr>
            </a:outerShdw>
          </a:effectLst>
        </p:spPr>
        <p:style>
          <a:lnRef idx="0">
            <a:schemeClr val="lt1">
              <a:hueOff val="0"/>
              <a:satOff val="0"/>
              <a:lumOff val="0"/>
              <a:alphaOff val="0"/>
            </a:schemeClr>
          </a:lnRef>
          <a:fillRef idx="0"/>
          <a:effectRef idx="3">
            <a:schemeClr val="accent1">
              <a:tint val="50000"/>
              <a:hueOff val="20435392"/>
              <a:satOff val="-59363"/>
              <a:lumOff val="7066"/>
              <a:alphaOff val="0"/>
            </a:schemeClr>
          </a:effectRef>
          <a:fontRef idx="minor"/>
        </p:style>
      </p:sp>
      <p:sp>
        <p:nvSpPr>
          <p:cNvPr id="628" name="CustomShape 9"/>
          <p:cNvSpPr/>
          <p:nvPr/>
        </p:nvSpPr>
        <p:spPr>
          <a:xfrm>
            <a:off x="8460000" y="2694960"/>
            <a:ext cx="1486800" cy="1486800"/>
          </a:xfrm>
          <a:custGeom>
            <a:avLst/>
            <a:gdLst/>
            <a:ahLst/>
            <a:rect l="l" t="t" r="r" b="b"/>
            <a:pathLst>
              <a:path w="1487622" h="1487622">
                <a:moveTo>
                  <a:pt x="0" y="148762"/>
                </a:moveTo>
                <a:cubicBezTo>
                  <a:pt x="0" y="66603"/>
                  <a:pt x="66603" y="0"/>
                  <a:pt x="148762" y="0"/>
                </a:cubicBezTo>
                <a:lnTo>
                  <a:pt x="1338860" y="0"/>
                </a:lnTo>
                <a:cubicBezTo>
                  <a:pt x="1421019" y="0"/>
                  <a:pt x="1487622" y="66603"/>
                  <a:pt x="1487622" y="148762"/>
                </a:cubicBezTo>
                <a:lnTo>
                  <a:pt x="1487622" y="1338860"/>
                </a:lnTo>
                <a:cubicBezTo>
                  <a:pt x="1487622" y="1421019"/>
                  <a:pt x="1421019" y="1487622"/>
                  <a:pt x="1338860" y="1487622"/>
                </a:cubicBezTo>
                <a:lnTo>
                  <a:pt x="148762" y="1487622"/>
                </a:lnTo>
                <a:cubicBezTo>
                  <a:pt x="66603" y="1487622"/>
                  <a:pt x="0" y="1421019"/>
                  <a:pt x="0" y="1338860"/>
                </a:cubicBezTo>
                <a:lnTo>
                  <a:pt x="0" y="148762"/>
                </a:lnTo>
                <a:close/>
              </a:path>
            </a:pathLst>
          </a:custGeom>
          <a:gradFill rotWithShape="0">
            <a:gsLst>
              <a:gs pos="0">
                <a:srgbClr val="edb200"/>
              </a:gs>
              <a:gs pos="100000">
                <a:srgbClr val="ffc75d"/>
              </a:gs>
            </a:gsLst>
            <a:path path="circle">
              <a:fillToRect l="50000" t="50000" r="50000" b="50000"/>
            </a:path>
          </a:gradFill>
          <a:ln>
            <a:noFill/>
          </a:ln>
          <a:effectLst>
            <a:outerShdw algn="ctr" blurRad="76200" dir="5400000" dist="25560" rotWithShape="0">
              <a:srgbClr val="000000">
                <a:alpha val="60000"/>
              </a:srgbClr>
            </a:outerShdw>
          </a:effectLst>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p:style>
        <p:txBody>
          <a:bodyPr lIns="100800" rIns="100800" tIns="100800" bIns="100800" anchor="ctr">
            <a:noAutofit/>
          </a:bodyPr>
          <a:p>
            <a:pPr algn="ctr">
              <a:lnSpc>
                <a:spcPct val="90000"/>
              </a:lnSpc>
              <a:spcAft>
                <a:spcPts val="524"/>
              </a:spcAft>
              <a:tabLst>
                <a:tab algn="l" pos="0"/>
              </a:tabLst>
            </a:pPr>
            <a:r>
              <a:rPr b="0" lang="it-IT" sz="1500" spc="-1" strike="noStrike">
                <a:solidFill>
                  <a:srgbClr val="ffffff"/>
                </a:solidFill>
                <a:latin typeface="Tw Cen MT"/>
                <a:ea typeface="DejaVu Sans"/>
              </a:rPr>
              <a:t>Microcontrollore STM32</a:t>
            </a:r>
            <a:endParaRPr b="0" lang="en-US" sz="1500" spc="-1" strike="noStrike">
              <a:latin typeface="Arial"/>
            </a:endParaRPr>
          </a:p>
        </p:txBody>
      </p:sp>
      <p:graphicFrame>
        <p:nvGraphicFramePr>
          <p:cNvPr id="9" name="Diagram9"/>
          <p:cNvGraphicFramePr/>
          <p:nvPr>
            <p:extLst>
              <p:ext uri="{D42A27DB-BD31-4B8C-83A1-F6EECF244321}">
                <p14:modId xmlns:p14="http://schemas.microsoft.com/office/powerpoint/2010/main" val="783822118"/>
              </p:ext>
            </p:extLst>
          </p:nvPr>
        </p:nvGraphicFramePr>
        <p:xfrm>
          <a:off x="4980600" y="4335480"/>
          <a:ext cx="2230200" cy="23565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transition spd="slow">
    <p:fade/>
  </p:transition>
  <p:timing>
    <p:tnLst>
      <p:par>
        <p:cTn id="510" dur="indefinite" restart="never" nodeType="tmRoot">
          <p:childTnLst>
            <p:seq>
              <p:cTn id="511" dur="indefinite" nodeType="mainSeq">
                <p:childTnLst>
                  <p:par>
                    <p:cTn id="512" fill="hold">
                      <p:stCondLst>
                        <p:cond delay="indefinite"/>
                      </p:stCondLst>
                      <p:childTnLst>
                        <p:par>
                          <p:cTn id="513" fill="hold">
                            <p:stCondLst>
                              <p:cond delay="0"/>
                            </p:stCondLst>
                            <p:childTnLst>
                              <p:par>
                                <p:cTn id="514" nodeType="clickEffect" fill="hold" presetClass="entr" presetID="2" presetSubtype="8">
                                  <p:stCondLst>
                                    <p:cond delay="0"/>
                                  </p:stCondLst>
                                  <p:childTnLst>
                                    <p:set>
                                      <p:cBhvr>
                                        <p:cTn id="515" dur="1" fill="hold">
                                          <p:stCondLst>
                                            <p:cond delay="0"/>
                                          </p:stCondLst>
                                        </p:cTn>
                                        <p:tgtEl>
                                          <p:spTgt spid="621"/>
                                        </p:tgtEl>
                                        <p:attrNameLst>
                                          <p:attrName>style.visibility</p:attrName>
                                        </p:attrNameLst>
                                      </p:cBhvr>
                                      <p:to>
                                        <p:strVal val="visible"/>
                                      </p:to>
                                    </p:set>
                                    <p:anim calcmode="lin" valueType="num">
                                      <p:cBhvr additive="repl">
                                        <p:cTn id="516" dur="500" fill="hold"/>
                                        <p:tgtEl>
                                          <p:spTgt spid="621"/>
                                        </p:tgtEl>
                                        <p:attrNameLst>
                                          <p:attrName>ppt_x</p:attrName>
                                        </p:attrNameLst>
                                      </p:cBhvr>
                                      <p:tavLst>
                                        <p:tav tm="0">
                                          <p:val>
                                            <p:strVal val="0-#ppt_w/2"/>
                                          </p:val>
                                        </p:tav>
                                        <p:tav tm="100000">
                                          <p:val>
                                            <p:strVal val="#ppt_x"/>
                                          </p:val>
                                        </p:tav>
                                      </p:tavLst>
                                    </p:anim>
                                    <p:anim calcmode="lin" valueType="num">
                                      <p:cBhvr additive="repl">
                                        <p:cTn id="517" dur="500" fill="hold"/>
                                        <p:tgtEl>
                                          <p:spTgt spid="621"/>
                                        </p:tgtEl>
                                        <p:attrNameLst>
                                          <p:attrName>ppt_y</p:attrName>
                                        </p:attrNameLst>
                                      </p:cBhvr>
                                      <p:tavLst>
                                        <p:tav tm="0">
                                          <p:val>
                                            <p:strVal val="#ppt_y"/>
                                          </p:val>
                                        </p:tav>
                                        <p:tav tm="100000">
                                          <p:val>
                                            <p:strVal val="#ppt_y"/>
                                          </p:val>
                                        </p:tav>
                                      </p:tavLst>
                                    </p:anim>
                                  </p:childTnLst>
                                </p:cTn>
                              </p:par>
                              <p:par>
                                <p:cTn id="518" nodeType="withEffect" fill="hold" presetClass="entr" presetID="2" presetSubtype="4">
                                  <p:stCondLst>
                                    <p:cond delay="0"/>
                                  </p:stCondLst>
                                  <p:childTnLst>
                                    <p:set>
                                      <p:cBhvr>
                                        <p:cTn id="519" dur="1" fill="hold">
                                          <p:stCondLst>
                                            <p:cond delay="0"/>
                                          </p:stCondLst>
                                        </p:cTn>
                                        <p:tgtEl>
                                          <p:spTgt spid="622"/>
                                        </p:tgtEl>
                                        <p:attrNameLst>
                                          <p:attrName>style.visibility</p:attrName>
                                        </p:attrNameLst>
                                      </p:cBhvr>
                                      <p:to>
                                        <p:strVal val="visible"/>
                                      </p:to>
                                    </p:set>
                                    <p:anim calcmode="lin" valueType="num">
                                      <p:cBhvr additive="repl">
                                        <p:cTn id="520" dur="500" fill="hold"/>
                                        <p:tgtEl>
                                          <p:spTgt spid="622"/>
                                        </p:tgtEl>
                                        <p:attrNameLst>
                                          <p:attrName>ppt_x</p:attrName>
                                        </p:attrNameLst>
                                      </p:cBhvr>
                                      <p:tavLst>
                                        <p:tav tm="0">
                                          <p:val>
                                            <p:strVal val="#ppt_x"/>
                                          </p:val>
                                        </p:tav>
                                        <p:tav tm="100000">
                                          <p:val>
                                            <p:strVal val="#ppt_x"/>
                                          </p:val>
                                        </p:tav>
                                      </p:tavLst>
                                    </p:anim>
                                    <p:anim calcmode="lin" valueType="num">
                                      <p:cBhvr additive="repl">
                                        <p:cTn id="521" dur="500" fill="hold"/>
                                        <p:tgtEl>
                                          <p:spTgt spid="622"/>
                                        </p:tgtEl>
                                        <p:attrNameLst>
                                          <p:attrName>ppt_y</p:attrName>
                                        </p:attrNameLst>
                                      </p:cBhvr>
                                      <p:tavLst>
                                        <p:tav tm="0">
                                          <p:val>
                                            <p:strVal val="1+#ppt_h/2"/>
                                          </p:val>
                                        </p:tav>
                                        <p:tav tm="100000">
                                          <p:val>
                                            <p:strVal val="#ppt_y"/>
                                          </p:val>
                                        </p:tav>
                                      </p:tavLst>
                                    </p:anim>
                                  </p:childTnLst>
                                </p:cTn>
                              </p:par>
                            </p:childTnLst>
                          </p:cTn>
                        </p:par>
                        <p:par>
                          <p:cTn id="522" fill="hold">
                            <p:stCondLst>
                              <p:cond delay="500"/>
                            </p:stCondLst>
                            <p:childTnLst>
                              <p:par>
                                <p:cTn id="523" nodeType="afterEffect" fill="hold" presetClass="entr" presetID="22" presetSubtype="8">
                                  <p:stCondLst>
                                    <p:cond delay="500"/>
                                  </p:stCondLst>
                                  <p:childTnLst>
                                    <p:set>
                                      <p:cBhvr>
                                        <p:cTn id="524" dur="1" fill="hold">
                                          <p:stCondLst>
                                            <p:cond delay="0"/>
                                          </p:stCondLst>
                                        </p:cTn>
                                        <p:tgtEl>
                                          <p:spTgt spid="623"/>
                                        </p:tgtEl>
                                        <p:attrNameLst>
                                          <p:attrName>style.visibility</p:attrName>
                                        </p:attrNameLst>
                                      </p:cBhvr>
                                      <p:to>
                                        <p:strVal val="visible"/>
                                      </p:to>
                                    </p:set>
                                    <p:animEffect filter="wipe(left)" transition="in">
                                      <p:cBhvr additive="repl">
                                        <p:cTn id="525" dur="1000"/>
                                        <p:tgtEl>
                                          <p:spTgt spid="623"/>
                                        </p:tgtEl>
                                      </p:cBhvr>
                                    </p:animEffect>
                                  </p:childTnLst>
                                </p:cTn>
                              </p:par>
                              <p:par>
                                <p:cTn id="526" nodeType="withEffect" fill="hold" presetClass="entr" presetID="10">
                                  <p:stCondLst>
                                    <p:cond delay="500"/>
                                  </p:stCondLst>
                                  <p:childTnLst>
                                    <p:set>
                                      <p:cBhvr>
                                        <p:cTn id="527" dur="1" fill="hold">
                                          <p:stCondLst>
                                            <p:cond delay="0"/>
                                          </p:stCondLst>
                                        </p:cTn>
                                        <p:tgtEl>
                                          <p:spTgt spid="624"/>
                                        </p:tgtEl>
                                        <p:attrNameLst>
                                          <p:attrName>style.visibility</p:attrName>
                                        </p:attrNameLst>
                                      </p:cBhvr>
                                      <p:to>
                                        <p:strVal val="visible"/>
                                      </p:to>
                                    </p:set>
                                    <p:animEffect filter="fade" transition="in">
                                      <p:cBhvr additive="repl">
                                        <p:cTn id="528" dur="500"/>
                                        <p:tgtEl>
                                          <p:spTgt spid="624"/>
                                        </p:tgtEl>
                                      </p:cBhvr>
                                    </p:animEffect>
                                  </p:childTnLst>
                                </p:cTn>
                              </p:par>
                              <p:par>
                                <p:cTn id="529" nodeType="withEffect" fill="hold" presetClass="entr" presetID="53" presetSubtype="16">
                                  <p:stCondLst>
                                    <p:cond delay="500"/>
                                  </p:stCondLst>
                                  <p:childTnLst>
                                    <p:set>
                                      <p:cBhvr>
                                        <p:cTn id="530" dur="1" fill="hold">
                                          <p:stCondLst>
                                            <p:cond delay="0"/>
                                          </p:stCondLst>
                                        </p:cTn>
                                        <p:tgtEl>
                                          <p:spTgt spid="625"/>
                                        </p:tgtEl>
                                        <p:attrNameLst>
                                          <p:attrName>style.visibility</p:attrName>
                                        </p:attrNameLst>
                                      </p:cBhvr>
                                      <p:to>
                                        <p:strVal val="visible"/>
                                      </p:to>
                                    </p:set>
                                    <p:anim calcmode="lin" valueType="num">
                                      <p:cBhvr additive="repl">
                                        <p:cTn id="531" dur="500" fill="hold"/>
                                        <p:tgtEl>
                                          <p:spTgt spid="625"/>
                                        </p:tgtEl>
                                        <p:attrNameLst>
                                          <p:attrName>ppt_w</p:attrName>
                                        </p:attrNameLst>
                                      </p:cBhvr>
                                      <p:tavLst>
                                        <p:tav tm="0">
                                          <p:val>
                                            <p:fltVal val="0"/>
                                          </p:val>
                                        </p:tav>
                                        <p:tav tm="100000">
                                          <p:val>
                                            <p:strVal val="#ppt_w"/>
                                          </p:val>
                                        </p:tav>
                                      </p:tavLst>
                                    </p:anim>
                                    <p:anim calcmode="lin" valueType="num">
                                      <p:cBhvr additive="repl">
                                        <p:cTn id="532" dur="500" fill="hold"/>
                                        <p:tgtEl>
                                          <p:spTgt spid="625"/>
                                        </p:tgtEl>
                                        <p:attrNameLst>
                                          <p:attrName>ppt_h</p:attrName>
                                        </p:attrNameLst>
                                      </p:cBhvr>
                                      <p:tavLst>
                                        <p:tav tm="0">
                                          <p:val>
                                            <p:fltVal val="0"/>
                                          </p:val>
                                        </p:tav>
                                        <p:tav tm="100000">
                                          <p:val>
                                            <p:strVal val="#ppt_h"/>
                                          </p:val>
                                        </p:tav>
                                      </p:tavLst>
                                    </p:anim>
                                    <p:animEffect filter="fade" transition="in">
                                      <p:cBhvr additive="repl">
                                        <p:cTn id="533" dur="500"/>
                                        <p:tgtEl>
                                          <p:spTgt spid="625"/>
                                        </p:tgtEl>
                                      </p:cBhvr>
                                    </p:animEffect>
                                  </p:childTnLst>
                                </p:cTn>
                              </p:par>
                            </p:childTnLst>
                          </p:cTn>
                        </p:par>
                        <p:par>
                          <p:cTn id="534" fill="hold">
                            <p:stCondLst>
                              <p:cond delay="2000"/>
                            </p:stCondLst>
                            <p:childTnLst>
                              <p:par>
                                <p:cTn id="535" nodeType="afterEffect" fill="hold" presetClass="entr" presetID="22" presetSubtype="8">
                                  <p:stCondLst>
                                    <p:cond delay="500"/>
                                  </p:stCondLst>
                                  <p:childTnLst>
                                    <p:set>
                                      <p:cBhvr>
                                        <p:cTn id="536" dur="1" fill="hold">
                                          <p:stCondLst>
                                            <p:cond delay="0"/>
                                          </p:stCondLst>
                                        </p:cTn>
                                        <p:tgtEl>
                                          <p:spTgt spid="626"/>
                                        </p:tgtEl>
                                        <p:attrNameLst>
                                          <p:attrName>style.visibility</p:attrName>
                                        </p:attrNameLst>
                                      </p:cBhvr>
                                      <p:to>
                                        <p:strVal val="visible"/>
                                      </p:to>
                                    </p:set>
                                    <p:animEffect filter="wipe(left)" transition="in">
                                      <p:cBhvr additive="repl">
                                        <p:cTn id="537" dur="1000"/>
                                        <p:tgtEl>
                                          <p:spTgt spid="626"/>
                                        </p:tgtEl>
                                      </p:cBhvr>
                                    </p:animEffect>
                                  </p:childTnLst>
                                </p:cTn>
                              </p:par>
                              <p:par>
                                <p:cTn id="538" nodeType="withEffect" fill="hold" presetClass="entr" presetID="2" presetSubtype="2">
                                  <p:stCondLst>
                                    <p:cond delay="500"/>
                                  </p:stCondLst>
                                  <p:childTnLst>
                                    <p:set>
                                      <p:cBhvr>
                                        <p:cTn id="539" dur="1" fill="hold">
                                          <p:stCondLst>
                                            <p:cond delay="0"/>
                                          </p:stCondLst>
                                        </p:cTn>
                                        <p:tgtEl>
                                          <p:spTgt spid="627"/>
                                        </p:tgtEl>
                                        <p:attrNameLst>
                                          <p:attrName>style.visibility</p:attrName>
                                        </p:attrNameLst>
                                      </p:cBhvr>
                                      <p:to>
                                        <p:strVal val="visible"/>
                                      </p:to>
                                    </p:set>
                                    <p:anim calcmode="lin" valueType="num">
                                      <p:cBhvr additive="repl">
                                        <p:cTn id="540" dur="500" fill="hold"/>
                                        <p:tgtEl>
                                          <p:spTgt spid="627"/>
                                        </p:tgtEl>
                                        <p:attrNameLst>
                                          <p:attrName>ppt_x</p:attrName>
                                        </p:attrNameLst>
                                      </p:cBhvr>
                                      <p:tavLst>
                                        <p:tav tm="0">
                                          <p:val>
                                            <p:strVal val="1+#ppt_w/2"/>
                                          </p:val>
                                        </p:tav>
                                        <p:tav tm="100000">
                                          <p:val>
                                            <p:strVal val="#ppt_x"/>
                                          </p:val>
                                        </p:tav>
                                      </p:tavLst>
                                    </p:anim>
                                    <p:anim calcmode="lin" valueType="num">
                                      <p:cBhvr additive="repl">
                                        <p:cTn id="541" dur="500" fill="hold"/>
                                        <p:tgtEl>
                                          <p:spTgt spid="627"/>
                                        </p:tgtEl>
                                        <p:attrNameLst>
                                          <p:attrName>ppt_y</p:attrName>
                                        </p:attrNameLst>
                                      </p:cBhvr>
                                      <p:tavLst>
                                        <p:tav tm="0">
                                          <p:val>
                                            <p:strVal val="#ppt_y"/>
                                          </p:val>
                                        </p:tav>
                                        <p:tav tm="100000">
                                          <p:val>
                                            <p:strVal val="#ppt_y"/>
                                          </p:val>
                                        </p:tav>
                                      </p:tavLst>
                                    </p:anim>
                                  </p:childTnLst>
                                </p:cTn>
                              </p:par>
                              <p:par>
                                <p:cTn id="542" nodeType="withEffect" fill="hold" presetClass="entr" presetID="22" presetSubtype="4">
                                  <p:stCondLst>
                                    <p:cond delay="500"/>
                                  </p:stCondLst>
                                  <p:childTnLst>
                                    <p:set>
                                      <p:cBhvr>
                                        <p:cTn id="543" dur="1" fill="hold">
                                          <p:stCondLst>
                                            <p:cond delay="0"/>
                                          </p:stCondLst>
                                        </p:cTn>
                                        <p:tgtEl>
                                          <p:spTgt spid="628"/>
                                        </p:tgtEl>
                                        <p:attrNameLst>
                                          <p:attrName>style.visibility</p:attrName>
                                        </p:attrNameLst>
                                      </p:cBhvr>
                                      <p:to>
                                        <p:strVal val="visible"/>
                                      </p:to>
                                    </p:set>
                                    <p:animEffect filter="wipe(down)" transition="in">
                                      <p:cBhvr additive="repl">
                                        <p:cTn id="544" dur="500"/>
                                        <p:tgtEl>
                                          <p:spTgt spid="6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9" name="CustomShape 1"/>
          <p:cNvSpPr/>
          <p:nvPr/>
        </p:nvSpPr>
        <p:spPr>
          <a:xfrm>
            <a:off x="1024200" y="585360"/>
            <a:ext cx="9719280" cy="1499040"/>
          </a:xfrm>
          <a:prstGeom prst="rect">
            <a:avLst/>
          </a:prstGeom>
          <a:noFill/>
          <a:ln>
            <a:noFill/>
          </a:ln>
        </p:spPr>
        <p:style>
          <a:lnRef idx="0"/>
          <a:fillRef idx="0"/>
          <a:effectRef idx="0"/>
          <a:fontRef idx="minor"/>
        </p:style>
        <p:txBody>
          <a:bodyPr lIns="90000" rIns="90000" tIns="45000" bIns="45000" anchor="ctr">
            <a:noAutofit/>
          </a:bodyPr>
          <a:p>
            <a:pPr>
              <a:lnSpc>
                <a:spcPct val="80000"/>
              </a:lnSpc>
            </a:pPr>
            <a:r>
              <a:rPr b="0" lang="it-IT" sz="5000" spc="94" strike="noStrike" cap="all">
                <a:solidFill>
                  <a:srgbClr val="404040"/>
                </a:solidFill>
                <a:latin typeface="Tw Cen MT Condensed"/>
              </a:rPr>
              <a:t>Sviluppi Futuri</a:t>
            </a:r>
            <a:endParaRPr b="0" lang="en-US" sz="5000" spc="-1" strike="noStrike">
              <a:latin typeface="Arial"/>
            </a:endParaRPr>
          </a:p>
        </p:txBody>
      </p:sp>
      <p:graphicFrame>
        <p:nvGraphicFramePr>
          <p:cNvPr id="630" name="Grafico 7"/>
          <p:cNvGraphicFramePr/>
          <p:nvPr/>
        </p:nvGraphicFramePr>
        <p:xfrm>
          <a:off x="2593800" y="1790640"/>
          <a:ext cx="7003440" cy="4214880"/>
        </p:xfrm>
        <a:graphic>
          <a:graphicData uri="http://schemas.openxmlformats.org/drawingml/2006/chart">
            <c:chart xmlns:c="http://schemas.openxmlformats.org/drawingml/2006/chart" xmlns:r="http://schemas.openxmlformats.org/officeDocument/2006/relationships" r:id="rId1"/>
          </a:graphicData>
        </a:graphic>
      </p:graphicFrame>
      <p:sp>
        <p:nvSpPr>
          <p:cNvPr id="631" name="CustomShape 2"/>
          <p:cNvSpPr/>
          <p:nvPr/>
        </p:nvSpPr>
        <p:spPr>
          <a:xfrm>
            <a:off x="3247920" y="4122720"/>
            <a:ext cx="1364040" cy="1337400"/>
          </a:xfrm>
          <a:prstGeom prst="rect">
            <a:avLst/>
          </a:prstGeom>
          <a:solidFill>
            <a:schemeClr val="lt1">
              <a:alpha val="50000"/>
              <a:hueOff val="0"/>
              <a:satOff val="0"/>
              <a:lumOff val="0"/>
              <a:alphaOff val="0"/>
            </a:schemeClr>
          </a:solidFill>
          <a:ln>
            <a:noFill/>
          </a:ln>
          <a:effectLst>
            <a:outerShdw algn="ctr" blurRad="76200" dir="5400000" dist="25560" rotWithShape="0">
              <a:srgbClr val="000000">
                <a:alpha val="60000"/>
              </a:srgbClr>
            </a:outerShdw>
          </a:effectLst>
          <a:scene3d>
            <a:camera prst="orthographicFront">
              <a:rot lat="0" lon="0" rev="0"/>
            </a:camera>
            <a:lightRig dir="t" rig="flat">
              <a:rot lat="0" lon="0" rev="3600000"/>
            </a:lightRig>
          </a:scene3d>
          <a:sp3d contourW="12700" prstMaterial="flat">
            <a:bevelT prst="angle" w="38100" h="44450"/>
            <a:contourClr>
              <a:schemeClr val="accent4"/>
            </a:contourClr>
          </a:sp3d>
        </p:spPr>
        <p:style>
          <a:lnRef idx="0"/>
          <a:fillRef idx="0"/>
          <a:effectRef idx="0"/>
          <a:fontRef idx="minor"/>
        </p:style>
      </p:sp>
      <p:sp>
        <p:nvSpPr>
          <p:cNvPr id="632" name="Line 3"/>
          <p:cNvSpPr/>
          <p:nvPr/>
        </p:nvSpPr>
        <p:spPr>
          <a:xfrm>
            <a:off x="3246120" y="4122360"/>
            <a:ext cx="6182280" cy="0"/>
          </a:xfrm>
          <a:prstGeom prst="line">
            <a:avLst/>
          </a:prstGeom>
          <a:ln>
            <a:solidFill>
              <a:srgbClr val="c00000"/>
            </a:solidFill>
            <a:round/>
          </a:ln>
        </p:spPr>
        <p:style>
          <a:lnRef idx="3">
            <a:schemeClr val="accent1"/>
          </a:lnRef>
          <a:fillRef idx="0">
            <a:schemeClr val="accent1"/>
          </a:fillRef>
          <a:effectRef idx="2">
            <a:schemeClr val="accent1"/>
          </a:effectRef>
          <a:fontRef idx="minor"/>
        </p:style>
      </p:sp>
      <p:sp>
        <p:nvSpPr>
          <p:cNvPr id="633" name="Line 4"/>
          <p:cNvSpPr/>
          <p:nvPr/>
        </p:nvSpPr>
        <p:spPr>
          <a:xfrm flipV="1">
            <a:off x="4624920" y="2265480"/>
            <a:ext cx="0" cy="3197880"/>
          </a:xfrm>
          <a:prstGeom prst="line">
            <a:avLst/>
          </a:prstGeom>
          <a:ln>
            <a:solidFill>
              <a:srgbClr val="c00000"/>
            </a:solidFill>
            <a:round/>
          </a:ln>
        </p:spPr>
        <p:style>
          <a:lnRef idx="3">
            <a:schemeClr val="accent1"/>
          </a:lnRef>
          <a:fillRef idx="0">
            <a:schemeClr val="accent1"/>
          </a:fillRef>
          <a:effectRef idx="2">
            <a:schemeClr val="accent1"/>
          </a:effectRef>
          <a:fontRef idx="minor"/>
        </p:style>
      </p:sp>
      <p:grpSp>
        <p:nvGrpSpPr>
          <p:cNvPr id="634" name="Group 5"/>
          <p:cNvGrpSpPr/>
          <p:nvPr/>
        </p:nvGrpSpPr>
        <p:grpSpPr>
          <a:xfrm>
            <a:off x="4631040" y="2316240"/>
            <a:ext cx="2412000" cy="835920"/>
            <a:chOff x="4631040" y="2316240"/>
            <a:chExt cx="2412000" cy="835920"/>
          </a:xfrm>
        </p:grpSpPr>
        <p:sp>
          <p:nvSpPr>
            <p:cNvPr id="635" name="CustomShape 6"/>
            <p:cNvSpPr/>
            <p:nvPr/>
          </p:nvSpPr>
          <p:spPr>
            <a:xfrm>
              <a:off x="4631040" y="2316240"/>
              <a:ext cx="2412000" cy="417600"/>
            </a:xfrm>
            <a:prstGeom prst="rect">
              <a:avLst/>
            </a:prstGeom>
            <a:noFill/>
            <a:ln>
              <a:noFill/>
            </a:ln>
          </p:spPr>
          <p:style>
            <a:lnRef idx="0"/>
            <a:fillRef idx="0"/>
            <a:effectRef idx="0"/>
            <a:fontRef idx="minor"/>
          </p:style>
          <p:txBody>
            <a:bodyPr lIns="90000" rIns="90000" tIns="45000" bIns="45000">
              <a:noAutofit/>
            </a:bodyPr>
            <a:p>
              <a:pPr>
                <a:lnSpc>
                  <a:spcPct val="100000"/>
                </a:lnSpc>
                <a:tabLst>
                  <a:tab algn="l" pos="0"/>
                </a:tabLst>
              </a:pPr>
              <a:r>
                <a:rPr b="1" i="1" lang="it-IT" sz="1100" spc="-1" strike="noStrike">
                  <a:solidFill>
                    <a:srgbClr val="000000"/>
                  </a:solidFill>
                  <a:latin typeface="Tw Cen MT"/>
                  <a:ea typeface="DejaVu Sans"/>
                </a:rPr>
                <a:t>Limite Memoria Flash</a:t>
              </a:r>
              <a:endParaRPr b="0" lang="en-US" sz="1100" spc="-1" strike="noStrike">
                <a:latin typeface="Arial"/>
              </a:endParaRPr>
            </a:p>
          </p:txBody>
        </p:sp>
        <p:sp>
          <p:nvSpPr>
            <p:cNvPr id="636" name="CustomShape 7"/>
            <p:cNvSpPr/>
            <p:nvPr/>
          </p:nvSpPr>
          <p:spPr>
            <a:xfrm flipH="1">
              <a:off x="4709520" y="2623680"/>
              <a:ext cx="646920" cy="528480"/>
            </a:xfrm>
            <a:custGeom>
              <a:avLst/>
              <a:gdLst/>
              <a:ahLst/>
              <a:rect l="l" t="t" r="r" b="b"/>
              <a:pathLst>
                <a:path w="21600" h="21600">
                  <a:moveTo>
                    <a:pt x="0" y="0"/>
                  </a:moveTo>
                  <a:lnTo>
                    <a:pt x="21600" y="21600"/>
                  </a:lnTo>
                </a:path>
              </a:pathLst>
            </a:custGeom>
            <a:noFill/>
            <a:ln w="9360">
              <a:solidFill>
                <a:schemeClr val="tx1"/>
              </a:solidFill>
              <a:prstDash val="dash"/>
              <a:round/>
              <a:tailEnd len="med" type="arrow" w="med"/>
            </a:ln>
          </p:spPr>
          <p:style>
            <a:lnRef idx="0"/>
            <a:fillRef idx="0"/>
            <a:effectRef idx="0"/>
            <a:fontRef idx="minor"/>
          </p:style>
        </p:sp>
      </p:grpSp>
      <p:grpSp>
        <p:nvGrpSpPr>
          <p:cNvPr id="637" name="Group 8"/>
          <p:cNvGrpSpPr/>
          <p:nvPr/>
        </p:nvGrpSpPr>
        <p:grpSpPr>
          <a:xfrm>
            <a:off x="3639600" y="2078640"/>
            <a:ext cx="5944320" cy="3395880"/>
            <a:chOff x="3639600" y="2078640"/>
            <a:chExt cx="5944320" cy="3395880"/>
          </a:xfrm>
        </p:grpSpPr>
        <p:sp>
          <p:nvSpPr>
            <p:cNvPr id="638" name="CustomShape 9"/>
            <p:cNvSpPr/>
            <p:nvPr/>
          </p:nvSpPr>
          <p:spPr>
            <a:xfrm>
              <a:off x="3758760" y="4425480"/>
              <a:ext cx="526320" cy="278640"/>
            </a:xfrm>
            <a:prstGeom prst="rect">
              <a:avLst/>
            </a:prstGeom>
            <a:gradFill rotWithShape="0">
              <a:gsLst>
                <a:gs pos="0">
                  <a:srgbClr val="3f6ab6"/>
                </a:gs>
                <a:gs pos="100000">
                  <a:srgbClr val="5680e1"/>
                </a:gs>
              </a:gsLst>
              <a:path path="circle">
                <a:fillToRect l="50000" t="50000" r="50000" b="50000"/>
              </a:path>
            </a:gradFill>
            <a:ln>
              <a:noFill/>
            </a:ln>
            <a:effectLst>
              <a:outerShdw algn="ctr" blurRad="76200" dir="5400000" dist="25560" rotWithShape="0">
                <a:srgbClr val="000000">
                  <a:alpha val="60000"/>
                </a:srgbClr>
              </a:outerShdw>
            </a:effectLst>
          </p:spPr>
          <p:style>
            <a:lnRef idx="0">
              <a:schemeClr val="accent1"/>
            </a:lnRef>
            <a:fillRef idx="3">
              <a:schemeClr val="accent1"/>
            </a:fillRef>
            <a:effectRef idx="3">
              <a:schemeClr val="accent1"/>
            </a:effectRef>
            <a:fontRef idx="minor"/>
          </p:style>
          <p:txBody>
            <a:bodyPr lIns="90000" rIns="90000" tIns="45000" bIns="45000">
              <a:noAutofit/>
            </a:bodyPr>
            <a:p>
              <a:pPr>
                <a:lnSpc>
                  <a:spcPct val="100000"/>
                </a:lnSpc>
                <a:tabLst>
                  <a:tab algn="l" pos="0"/>
                </a:tabLst>
              </a:pPr>
              <a:r>
                <a:rPr b="0" lang="it-IT" sz="1100" spc="-1" strike="noStrike">
                  <a:solidFill>
                    <a:srgbClr val="ffffff"/>
                  </a:solidFill>
                  <a:latin typeface="Tw Cen MT"/>
                  <a:ea typeface="DejaVu Sans"/>
                </a:rPr>
                <a:t>0,25</a:t>
              </a:r>
              <a:endParaRPr b="0" lang="en-US" sz="1100" spc="-1" strike="noStrike">
                <a:latin typeface="Arial"/>
              </a:endParaRPr>
            </a:p>
          </p:txBody>
        </p:sp>
        <p:sp>
          <p:nvSpPr>
            <p:cNvPr id="639" name="CustomShape 10"/>
            <p:cNvSpPr/>
            <p:nvPr/>
          </p:nvSpPr>
          <p:spPr>
            <a:xfrm>
              <a:off x="8463960" y="2377800"/>
              <a:ext cx="331200" cy="307080"/>
            </a:xfrm>
            <a:prstGeom prst="rect">
              <a:avLst/>
            </a:prstGeom>
            <a:gradFill rotWithShape="0">
              <a:gsLst>
                <a:gs pos="0">
                  <a:srgbClr val="3f6ab6"/>
                </a:gs>
                <a:gs pos="100000">
                  <a:srgbClr val="5680e1"/>
                </a:gs>
              </a:gsLst>
              <a:path path="circle">
                <a:fillToRect l="50000" t="50000" r="50000" b="50000"/>
              </a:path>
            </a:gradFill>
            <a:ln>
              <a:noFill/>
            </a:ln>
            <a:effectLst>
              <a:outerShdw algn="ctr" blurRad="76200" dir="5400000" dist="25560" rotWithShape="0">
                <a:srgbClr val="000000">
                  <a:alpha val="60000"/>
                </a:srgbClr>
              </a:outerShdw>
            </a:effectLst>
          </p:spPr>
          <p:style>
            <a:lnRef idx="0">
              <a:schemeClr val="accent1"/>
            </a:lnRef>
            <a:fillRef idx="3">
              <a:schemeClr val="accent1"/>
            </a:fillRef>
            <a:effectRef idx="3">
              <a:schemeClr val="accent1"/>
            </a:effectRef>
            <a:fontRef idx="minor"/>
          </p:style>
          <p:txBody>
            <a:bodyPr lIns="90000" rIns="90000" tIns="45000" bIns="45000">
              <a:noAutofit/>
            </a:bodyPr>
            <a:p>
              <a:pPr>
                <a:lnSpc>
                  <a:spcPct val="100000"/>
                </a:lnSpc>
                <a:tabLst>
                  <a:tab algn="l" pos="0"/>
                </a:tabLst>
              </a:pPr>
              <a:r>
                <a:rPr b="0" lang="it-IT" sz="1100" spc="-1" strike="noStrike">
                  <a:solidFill>
                    <a:srgbClr val="ffffff"/>
                  </a:solidFill>
                  <a:latin typeface="Tw Cen MT"/>
                  <a:ea typeface="DejaVu Sans"/>
                </a:rPr>
                <a:t>1</a:t>
              </a:r>
              <a:endParaRPr b="0" lang="en-US" sz="1100" spc="-1" strike="noStrike">
                <a:latin typeface="Arial"/>
              </a:endParaRPr>
            </a:p>
          </p:txBody>
        </p:sp>
        <p:sp>
          <p:nvSpPr>
            <p:cNvPr id="640" name="CustomShape 11"/>
            <p:cNvSpPr/>
            <p:nvPr/>
          </p:nvSpPr>
          <p:spPr>
            <a:xfrm>
              <a:off x="6772680" y="2883600"/>
              <a:ext cx="535680" cy="288720"/>
            </a:xfrm>
            <a:prstGeom prst="rect">
              <a:avLst/>
            </a:prstGeom>
            <a:gradFill rotWithShape="0">
              <a:gsLst>
                <a:gs pos="0">
                  <a:srgbClr val="3f6ab6"/>
                </a:gs>
                <a:gs pos="100000">
                  <a:srgbClr val="5680e1"/>
                </a:gs>
              </a:gsLst>
              <a:path path="circle">
                <a:fillToRect l="50000" t="50000" r="50000" b="50000"/>
              </a:path>
            </a:gradFill>
            <a:ln>
              <a:noFill/>
            </a:ln>
            <a:effectLst>
              <a:outerShdw algn="ctr" blurRad="76200" dir="5400000" dist="25560" rotWithShape="0">
                <a:srgbClr val="000000">
                  <a:alpha val="60000"/>
                </a:srgbClr>
              </a:outerShdw>
            </a:effectLst>
          </p:spPr>
          <p:style>
            <a:lnRef idx="0">
              <a:schemeClr val="accent1"/>
            </a:lnRef>
            <a:fillRef idx="3">
              <a:schemeClr val="accent1"/>
            </a:fillRef>
            <a:effectRef idx="3">
              <a:schemeClr val="accent1"/>
            </a:effectRef>
            <a:fontRef idx="minor"/>
          </p:style>
          <p:txBody>
            <a:bodyPr lIns="90000" rIns="90000" tIns="45000" bIns="45000">
              <a:noAutofit/>
            </a:bodyPr>
            <a:p>
              <a:pPr>
                <a:lnSpc>
                  <a:spcPct val="100000"/>
                </a:lnSpc>
                <a:tabLst>
                  <a:tab algn="l" pos="0"/>
                </a:tabLst>
              </a:pPr>
              <a:r>
                <a:rPr b="0" lang="it-IT" sz="1100" spc="-1" strike="noStrike">
                  <a:solidFill>
                    <a:srgbClr val="ffffff"/>
                  </a:solidFill>
                  <a:latin typeface="Tw Cen MT"/>
                  <a:ea typeface="DejaVu Sans"/>
                </a:rPr>
                <a:t>0,75</a:t>
              </a:r>
              <a:endParaRPr b="0" lang="en-US" sz="1100" spc="-1" strike="noStrike">
                <a:latin typeface="Arial"/>
              </a:endParaRPr>
            </a:p>
          </p:txBody>
        </p:sp>
        <p:sp>
          <p:nvSpPr>
            <p:cNvPr id="641" name="CustomShape 12"/>
            <p:cNvSpPr/>
            <p:nvPr/>
          </p:nvSpPr>
          <p:spPr>
            <a:xfrm>
              <a:off x="5157000" y="3715920"/>
              <a:ext cx="452160" cy="293040"/>
            </a:xfrm>
            <a:prstGeom prst="rect">
              <a:avLst/>
            </a:prstGeom>
            <a:gradFill rotWithShape="0">
              <a:gsLst>
                <a:gs pos="0">
                  <a:srgbClr val="3f6ab6"/>
                </a:gs>
                <a:gs pos="100000">
                  <a:srgbClr val="5680e1"/>
                </a:gs>
              </a:gsLst>
              <a:path path="circle">
                <a:fillToRect l="50000" t="50000" r="50000" b="50000"/>
              </a:path>
            </a:gradFill>
            <a:ln>
              <a:noFill/>
            </a:ln>
            <a:effectLst>
              <a:outerShdw algn="ctr" blurRad="76200" dir="5400000" dist="25560" rotWithShape="0">
                <a:srgbClr val="000000">
                  <a:alpha val="60000"/>
                </a:srgbClr>
              </a:outerShdw>
            </a:effectLst>
          </p:spPr>
          <p:style>
            <a:lnRef idx="0">
              <a:schemeClr val="accent1"/>
            </a:lnRef>
            <a:fillRef idx="3">
              <a:schemeClr val="accent1"/>
            </a:fillRef>
            <a:effectRef idx="3">
              <a:schemeClr val="accent1"/>
            </a:effectRef>
            <a:fontRef idx="minor"/>
          </p:style>
          <p:txBody>
            <a:bodyPr lIns="90000" rIns="90000" tIns="45000" bIns="45000">
              <a:noAutofit/>
            </a:bodyPr>
            <a:p>
              <a:pPr>
                <a:lnSpc>
                  <a:spcPct val="100000"/>
                </a:lnSpc>
                <a:tabLst>
                  <a:tab algn="l" pos="0"/>
                </a:tabLst>
              </a:pPr>
              <a:r>
                <a:rPr b="0" lang="it-IT" sz="1100" spc="-1" strike="noStrike">
                  <a:solidFill>
                    <a:srgbClr val="ffffff"/>
                  </a:solidFill>
                  <a:latin typeface="Tw Cen MT"/>
                  <a:ea typeface="DejaVu Sans"/>
                </a:rPr>
                <a:t>0,5</a:t>
              </a:r>
              <a:endParaRPr b="0" lang="en-US" sz="1100" spc="-1" strike="noStrike">
                <a:latin typeface="Arial"/>
              </a:endParaRPr>
            </a:p>
          </p:txBody>
        </p:sp>
        <p:grpSp>
          <p:nvGrpSpPr>
            <p:cNvPr id="642" name="Group 13"/>
            <p:cNvGrpSpPr/>
            <p:nvPr/>
          </p:nvGrpSpPr>
          <p:grpSpPr>
            <a:xfrm>
              <a:off x="3639600" y="2078640"/>
              <a:ext cx="5944320" cy="3395880"/>
              <a:chOff x="3639600" y="2078640"/>
              <a:chExt cx="5944320" cy="3395880"/>
            </a:xfrm>
          </p:grpSpPr>
          <p:grpSp>
            <p:nvGrpSpPr>
              <p:cNvPr id="643" name="Group 14"/>
              <p:cNvGrpSpPr/>
              <p:nvPr/>
            </p:nvGrpSpPr>
            <p:grpSpPr>
              <a:xfrm>
                <a:off x="3639600" y="2543760"/>
                <a:ext cx="4163400" cy="2930760"/>
                <a:chOff x="3639600" y="2543760"/>
                <a:chExt cx="4163400" cy="2930760"/>
              </a:xfrm>
            </p:grpSpPr>
            <p:sp>
              <p:nvSpPr>
                <p:cNvPr id="644" name="CustomShape 15"/>
                <p:cNvSpPr/>
                <p:nvPr/>
              </p:nvSpPr>
              <p:spPr>
                <a:xfrm rot="18551400">
                  <a:off x="5136120" y="3617280"/>
                  <a:ext cx="3018960" cy="52416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645" name="CustomShape 16"/>
                <p:cNvSpPr/>
                <p:nvPr/>
              </p:nvSpPr>
              <p:spPr>
                <a:xfrm rot="18456000">
                  <a:off x="3529440" y="4748040"/>
                  <a:ext cx="1199160" cy="31212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646" name="CustomShape 17"/>
                <p:cNvSpPr/>
                <p:nvPr/>
              </p:nvSpPr>
              <p:spPr>
                <a:xfrm rot="18624600">
                  <a:off x="4192560" y="4188600"/>
                  <a:ext cx="2175480" cy="391680"/>
                </a:xfrm>
                <a:prstGeom prst="ellipse">
                  <a:avLst/>
                </a:prstGeom>
                <a:noFill/>
                <a:ln>
                  <a:round/>
                </a:ln>
              </p:spPr>
              <p:style>
                <a:lnRef idx="2">
                  <a:schemeClr val="accent1">
                    <a:shade val="50000"/>
                  </a:schemeClr>
                </a:lnRef>
                <a:fillRef idx="1">
                  <a:schemeClr val="accent1"/>
                </a:fillRef>
                <a:effectRef idx="0">
                  <a:schemeClr val="accent1"/>
                </a:effectRef>
                <a:fontRef idx="minor"/>
              </p:style>
            </p:sp>
          </p:grpSp>
          <p:sp>
            <p:nvSpPr>
              <p:cNvPr id="647" name="CustomShape 18"/>
              <p:cNvSpPr/>
              <p:nvPr/>
            </p:nvSpPr>
            <p:spPr>
              <a:xfrm rot="18954000">
                <a:off x="6530760" y="3134160"/>
                <a:ext cx="3294360" cy="640800"/>
              </a:xfrm>
              <a:prstGeom prst="ellipse">
                <a:avLst/>
              </a:prstGeom>
              <a:noFill/>
              <a:ln>
                <a:round/>
              </a:ln>
            </p:spPr>
            <p:style>
              <a:lnRef idx="2">
                <a:schemeClr val="accent1">
                  <a:shade val="50000"/>
                </a:schemeClr>
              </a:lnRef>
              <a:fillRef idx="1">
                <a:schemeClr val="accent1"/>
              </a:fillRef>
              <a:effectRef idx="0">
                <a:schemeClr val="accent1"/>
              </a:effectRef>
              <a:fontRef idx="minor"/>
            </p:style>
          </p:sp>
        </p:grpSp>
      </p:grpSp>
      <p:grpSp>
        <p:nvGrpSpPr>
          <p:cNvPr id="648" name="Group 19"/>
          <p:cNvGrpSpPr/>
          <p:nvPr/>
        </p:nvGrpSpPr>
        <p:grpSpPr>
          <a:xfrm>
            <a:off x="3231360" y="3216960"/>
            <a:ext cx="1098720" cy="851760"/>
            <a:chOff x="3231360" y="3216960"/>
            <a:chExt cx="1098720" cy="851760"/>
          </a:xfrm>
        </p:grpSpPr>
        <p:sp>
          <p:nvSpPr>
            <p:cNvPr id="649" name="CustomShape 20"/>
            <p:cNvSpPr/>
            <p:nvPr/>
          </p:nvSpPr>
          <p:spPr>
            <a:xfrm>
              <a:off x="3231360" y="3216960"/>
              <a:ext cx="1098720" cy="435240"/>
            </a:xfrm>
            <a:prstGeom prst="rect">
              <a:avLst/>
            </a:prstGeom>
            <a:noFill/>
            <a:ln>
              <a:noFill/>
            </a:ln>
          </p:spPr>
          <p:style>
            <a:lnRef idx="0"/>
            <a:fillRef idx="0"/>
            <a:effectRef idx="0"/>
            <a:fontRef idx="minor"/>
          </p:style>
          <p:txBody>
            <a:bodyPr lIns="90000" rIns="90000" tIns="45000" bIns="45000">
              <a:noAutofit/>
            </a:bodyPr>
            <a:p>
              <a:pPr>
                <a:lnSpc>
                  <a:spcPct val="100000"/>
                </a:lnSpc>
                <a:tabLst>
                  <a:tab algn="l" pos="0"/>
                </a:tabLst>
              </a:pPr>
              <a:r>
                <a:rPr b="1" i="1" lang="it-IT" sz="1100" spc="-1" strike="noStrike">
                  <a:solidFill>
                    <a:srgbClr val="000000"/>
                  </a:solidFill>
                  <a:latin typeface="Tw Cen MT"/>
                  <a:ea typeface="DejaVu Sans"/>
                </a:rPr>
                <a:t>Limite Memoria </a:t>
              </a:r>
              <a:endParaRPr b="0" lang="en-US" sz="1100" spc="-1" strike="noStrike">
                <a:latin typeface="Arial"/>
              </a:endParaRPr>
            </a:p>
            <a:p>
              <a:pPr>
                <a:lnSpc>
                  <a:spcPct val="100000"/>
                </a:lnSpc>
                <a:tabLst>
                  <a:tab algn="l" pos="0"/>
                </a:tabLst>
              </a:pPr>
              <a:r>
                <a:rPr b="1" i="1" lang="it-IT" sz="1100" spc="-1" strike="noStrike">
                  <a:solidFill>
                    <a:srgbClr val="000000"/>
                  </a:solidFill>
                  <a:latin typeface="Tw Cen MT"/>
                  <a:ea typeface="DejaVu Sans"/>
                </a:rPr>
                <a:t>SRAM</a:t>
              </a:r>
              <a:endParaRPr b="0" lang="en-US" sz="1100" spc="-1" strike="noStrike">
                <a:latin typeface="Arial"/>
              </a:endParaRPr>
            </a:p>
          </p:txBody>
        </p:sp>
        <p:sp>
          <p:nvSpPr>
            <p:cNvPr id="650" name="CustomShape 21"/>
            <p:cNvSpPr/>
            <p:nvPr/>
          </p:nvSpPr>
          <p:spPr>
            <a:xfrm>
              <a:off x="3554640" y="3634560"/>
              <a:ext cx="220320" cy="434160"/>
            </a:xfrm>
            <a:custGeom>
              <a:avLst/>
              <a:gdLst/>
              <a:ahLst/>
              <a:rect l="l" t="t" r="r" b="b"/>
              <a:pathLst>
                <a:path w="21600" h="21600">
                  <a:moveTo>
                    <a:pt x="0" y="0"/>
                  </a:moveTo>
                  <a:lnTo>
                    <a:pt x="21600" y="21600"/>
                  </a:lnTo>
                </a:path>
              </a:pathLst>
            </a:custGeom>
            <a:noFill/>
            <a:ln w="9360">
              <a:solidFill>
                <a:schemeClr val="tx1"/>
              </a:solidFill>
              <a:prstDash val="dash"/>
              <a:round/>
              <a:tailEnd len="med" type="arrow" w="med"/>
            </a:ln>
          </p:spPr>
          <p:style>
            <a:lnRef idx="0"/>
            <a:fillRef idx="0"/>
            <a:effectRef idx="0"/>
            <a:fontRef idx="minor"/>
          </p:style>
        </p:sp>
      </p:grpSp>
    </p:spTree>
  </p:cSld>
  <p:transition spd="slow">
    <p:fade/>
  </p:transition>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CustomShape 1"/>
          <p:cNvSpPr/>
          <p:nvPr/>
        </p:nvSpPr>
        <p:spPr>
          <a:xfrm flipV="1">
            <a:off x="0" y="-720"/>
            <a:ext cx="3562560" cy="2751840"/>
          </a:xfrm>
          <a:prstGeom prst="rtTriangle">
            <a:avLst/>
          </a:prstGeom>
          <a:solidFill>
            <a:srgbClr val="4c677a"/>
          </a:solidFill>
          <a:ln>
            <a:noFill/>
          </a:ln>
        </p:spPr>
        <p:style>
          <a:lnRef idx="2">
            <a:schemeClr val="accent1">
              <a:shade val="50000"/>
            </a:schemeClr>
          </a:lnRef>
          <a:fillRef idx="1">
            <a:schemeClr val="accent1"/>
          </a:fillRef>
          <a:effectRef idx="0">
            <a:schemeClr val="accent1"/>
          </a:effectRef>
          <a:fontRef idx="minor"/>
        </p:style>
      </p:sp>
      <p:sp>
        <p:nvSpPr>
          <p:cNvPr id="356" name="CustomShape 2"/>
          <p:cNvSpPr/>
          <p:nvPr/>
        </p:nvSpPr>
        <p:spPr>
          <a:xfrm rot="2700000">
            <a:off x="4852080" y="1491120"/>
            <a:ext cx="4844520" cy="1509840"/>
          </a:xfrm>
          <a:custGeom>
            <a:avLst/>
            <a:gdLst/>
            <a:ahLst/>
            <a:rect l="l" t="t" r="r" b="b"/>
            <a:pathLst>
              <a:path w="5769890" h="1799038">
                <a:moveTo>
                  <a:pt x="0" y="899519"/>
                </a:moveTo>
                <a:cubicBezTo>
                  <a:pt x="0" y="402728"/>
                  <a:pt x="402728" y="0"/>
                  <a:pt x="899519" y="0"/>
                </a:cubicBezTo>
                <a:cubicBezTo>
                  <a:pt x="1558653" y="-419"/>
                  <a:pt x="2229820" y="299951"/>
                  <a:pt x="2888954" y="299532"/>
                </a:cubicBezTo>
                <a:cubicBezTo>
                  <a:pt x="3553437" y="299951"/>
                  <a:pt x="4205888" y="-419"/>
                  <a:pt x="4870371" y="0"/>
                </a:cubicBezTo>
                <a:cubicBezTo>
                  <a:pt x="5367162" y="0"/>
                  <a:pt x="5769890" y="402728"/>
                  <a:pt x="5769890" y="899519"/>
                </a:cubicBezTo>
                <a:lnTo>
                  <a:pt x="5769890" y="899519"/>
                </a:lnTo>
                <a:cubicBezTo>
                  <a:pt x="5769890" y="1396310"/>
                  <a:pt x="5367162" y="1799038"/>
                  <a:pt x="4870371" y="1799038"/>
                </a:cubicBezTo>
                <a:cubicBezTo>
                  <a:pt x="4205888" y="1796508"/>
                  <a:pt x="3553437" y="1505220"/>
                  <a:pt x="2888954" y="1502690"/>
                </a:cubicBezTo>
                <a:lnTo>
                  <a:pt x="899519" y="1799038"/>
                </a:lnTo>
                <a:cubicBezTo>
                  <a:pt x="402728" y="1799038"/>
                  <a:pt x="0" y="1396310"/>
                  <a:pt x="0" y="899519"/>
                </a:cubicBezTo>
                <a:close/>
              </a:path>
            </a:pathLst>
          </a:custGeom>
          <a:solidFill>
            <a:srgbClr val="efc66e"/>
          </a:solidFill>
          <a:ln>
            <a:noFill/>
          </a:ln>
        </p:spPr>
        <p:style>
          <a:lnRef idx="2">
            <a:schemeClr val="accent1">
              <a:shade val="50000"/>
            </a:schemeClr>
          </a:lnRef>
          <a:fillRef idx="1">
            <a:schemeClr val="accent1"/>
          </a:fillRef>
          <a:effectRef idx="0">
            <a:schemeClr val="accent1"/>
          </a:effectRef>
          <a:fontRef idx="minor"/>
        </p:style>
      </p:sp>
      <p:sp>
        <p:nvSpPr>
          <p:cNvPr id="357" name="CustomShape 3"/>
          <p:cNvSpPr/>
          <p:nvPr/>
        </p:nvSpPr>
        <p:spPr>
          <a:xfrm rot="18900000">
            <a:off x="4852080" y="3849480"/>
            <a:ext cx="4844520" cy="1509840"/>
          </a:xfrm>
          <a:custGeom>
            <a:avLst/>
            <a:gdLst/>
            <a:ahLst/>
            <a:rect l="l" t="t" r="r" b="b"/>
            <a:pathLst>
              <a:path w="5769890" h="1799040">
                <a:moveTo>
                  <a:pt x="0" y="899520"/>
                </a:moveTo>
                <a:cubicBezTo>
                  <a:pt x="0" y="402729"/>
                  <a:pt x="402728" y="1"/>
                  <a:pt x="899519" y="1"/>
                </a:cubicBezTo>
                <a:cubicBezTo>
                  <a:pt x="1560490" y="-787"/>
                  <a:pt x="2221461" y="299878"/>
                  <a:pt x="2882432" y="299090"/>
                </a:cubicBezTo>
                <a:lnTo>
                  <a:pt x="4870371" y="1"/>
                </a:lnTo>
                <a:cubicBezTo>
                  <a:pt x="5367162" y="1"/>
                  <a:pt x="5769890" y="402729"/>
                  <a:pt x="5769890" y="899520"/>
                </a:cubicBezTo>
                <a:lnTo>
                  <a:pt x="5769890" y="899520"/>
                </a:lnTo>
                <a:cubicBezTo>
                  <a:pt x="5769890" y="1396311"/>
                  <a:pt x="5367162" y="1799039"/>
                  <a:pt x="4870371" y="1799039"/>
                </a:cubicBezTo>
                <a:cubicBezTo>
                  <a:pt x="4207725" y="1799799"/>
                  <a:pt x="3545079" y="1504132"/>
                  <a:pt x="2882433" y="1504892"/>
                </a:cubicBezTo>
                <a:cubicBezTo>
                  <a:pt x="2221462" y="1504132"/>
                  <a:pt x="1560490" y="1799799"/>
                  <a:pt x="899519" y="1799039"/>
                </a:cubicBezTo>
                <a:cubicBezTo>
                  <a:pt x="402728" y="1799039"/>
                  <a:pt x="0" y="1396311"/>
                  <a:pt x="0" y="899520"/>
                </a:cubicBezTo>
                <a:close/>
              </a:path>
            </a:pathLst>
          </a:custGeom>
          <a:solidFill>
            <a:srgbClr val="10b1ac"/>
          </a:solidFill>
          <a:ln>
            <a:noFill/>
          </a:ln>
          <a:effectLst>
            <a:outerShdw blurRad="50800" dir="16200000" dist="3816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8" name="CustomShape 4"/>
          <p:cNvSpPr/>
          <p:nvPr/>
        </p:nvSpPr>
        <p:spPr>
          <a:xfrm rot="2700000">
            <a:off x="2494440" y="3848760"/>
            <a:ext cx="4844520" cy="1510200"/>
          </a:xfrm>
          <a:custGeom>
            <a:avLst/>
            <a:gdLst/>
            <a:ahLst/>
            <a:rect l="l" t="t" r="r" b="b"/>
            <a:pathLst>
              <a:path w="5769890" h="1799086">
                <a:moveTo>
                  <a:pt x="0" y="899567"/>
                </a:moveTo>
                <a:cubicBezTo>
                  <a:pt x="0" y="402776"/>
                  <a:pt x="402728" y="48"/>
                  <a:pt x="899519" y="48"/>
                </a:cubicBezTo>
                <a:cubicBezTo>
                  <a:pt x="1562665" y="-4525"/>
                  <a:pt x="2225810" y="315754"/>
                  <a:pt x="2888956" y="311181"/>
                </a:cubicBezTo>
                <a:cubicBezTo>
                  <a:pt x="3549428" y="315754"/>
                  <a:pt x="4209899" y="-4525"/>
                  <a:pt x="4870371" y="48"/>
                </a:cubicBezTo>
                <a:cubicBezTo>
                  <a:pt x="5367162" y="48"/>
                  <a:pt x="5769890" y="402776"/>
                  <a:pt x="5769890" y="899567"/>
                </a:cubicBezTo>
                <a:lnTo>
                  <a:pt x="5769890" y="899567"/>
                </a:lnTo>
                <a:cubicBezTo>
                  <a:pt x="5769890" y="1396358"/>
                  <a:pt x="5367162" y="1799086"/>
                  <a:pt x="4870371" y="1799086"/>
                </a:cubicBezTo>
                <a:cubicBezTo>
                  <a:pt x="4205889" y="1796412"/>
                  <a:pt x="3541406" y="1492950"/>
                  <a:pt x="2876924" y="1490276"/>
                </a:cubicBezTo>
                <a:lnTo>
                  <a:pt x="899519" y="1799086"/>
                </a:lnTo>
                <a:cubicBezTo>
                  <a:pt x="402728" y="1799086"/>
                  <a:pt x="0" y="1396358"/>
                  <a:pt x="0" y="899567"/>
                </a:cubicBezTo>
                <a:close/>
              </a:path>
            </a:pathLst>
          </a:custGeom>
          <a:solidFill>
            <a:srgbClr val="e25252"/>
          </a:solidFill>
          <a:ln>
            <a:noFill/>
          </a:ln>
          <a:effectLst>
            <a:outerShdw algn="tl" blurRad="50800" dir="27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59" name="CustomShape 5"/>
          <p:cNvSpPr/>
          <p:nvPr/>
        </p:nvSpPr>
        <p:spPr>
          <a:xfrm rot="18900000">
            <a:off x="2493720" y="1491840"/>
            <a:ext cx="4844520" cy="1510200"/>
          </a:xfrm>
          <a:custGeom>
            <a:avLst/>
            <a:gdLst/>
            <a:ahLst/>
            <a:rect l="l" t="t" r="r" b="b"/>
            <a:pathLst>
              <a:path w="5769890" h="1799058">
                <a:moveTo>
                  <a:pt x="0" y="899535"/>
                </a:moveTo>
                <a:cubicBezTo>
                  <a:pt x="0" y="402744"/>
                  <a:pt x="402728" y="16"/>
                  <a:pt x="899519" y="16"/>
                </a:cubicBezTo>
                <a:cubicBezTo>
                  <a:pt x="1562822" y="-2539"/>
                  <a:pt x="2220148" y="293732"/>
                  <a:pt x="2883451" y="291177"/>
                </a:cubicBezTo>
                <a:cubicBezTo>
                  <a:pt x="3543766" y="293732"/>
                  <a:pt x="4210056" y="-2539"/>
                  <a:pt x="4870371" y="16"/>
                </a:cubicBezTo>
                <a:cubicBezTo>
                  <a:pt x="5367162" y="16"/>
                  <a:pt x="5769890" y="402744"/>
                  <a:pt x="5769890" y="899535"/>
                </a:cubicBezTo>
                <a:lnTo>
                  <a:pt x="5769890" y="899535"/>
                </a:lnTo>
                <a:cubicBezTo>
                  <a:pt x="5769890" y="1396326"/>
                  <a:pt x="5367162" y="1799054"/>
                  <a:pt x="4870371" y="1799054"/>
                </a:cubicBezTo>
                <a:cubicBezTo>
                  <a:pt x="4208064" y="1800443"/>
                  <a:pt x="3539782" y="1497033"/>
                  <a:pt x="2877475" y="1498422"/>
                </a:cubicBezTo>
                <a:lnTo>
                  <a:pt x="899519" y="1799054"/>
                </a:lnTo>
                <a:cubicBezTo>
                  <a:pt x="402728" y="1799054"/>
                  <a:pt x="0" y="1396326"/>
                  <a:pt x="0" y="899535"/>
                </a:cubicBezTo>
                <a:close/>
              </a:path>
            </a:pathLst>
          </a:custGeom>
          <a:solidFill>
            <a:srgbClr val="4c677a"/>
          </a:solidFill>
          <a:ln>
            <a:noFill/>
          </a:ln>
          <a:effectLst>
            <a:outerShdw algn="t" blurRad="50800" dir="5400000" dist="3816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0" name="CustomShape 6"/>
          <p:cNvSpPr/>
          <p:nvPr/>
        </p:nvSpPr>
        <p:spPr>
          <a:xfrm rot="2700000">
            <a:off x="5155560" y="758880"/>
            <a:ext cx="2773440" cy="1509840"/>
          </a:xfrm>
          <a:custGeom>
            <a:avLst/>
            <a:gdLst/>
            <a:ahLst/>
            <a:rect l="l" t="t" r="r" b="b"/>
            <a:pathLst>
              <a:path w="3303495" h="1799038">
                <a:moveTo>
                  <a:pt x="0" y="899519"/>
                </a:moveTo>
                <a:cubicBezTo>
                  <a:pt x="0" y="402728"/>
                  <a:pt x="402728" y="0"/>
                  <a:pt x="899519" y="0"/>
                </a:cubicBezTo>
                <a:cubicBezTo>
                  <a:pt x="1443079" y="36095"/>
                  <a:pt x="1782101" y="144379"/>
                  <a:pt x="2458009" y="288758"/>
                </a:cubicBezTo>
                <a:cubicBezTo>
                  <a:pt x="2954800" y="288758"/>
                  <a:pt x="3303495" y="726929"/>
                  <a:pt x="3303495" y="1223720"/>
                </a:cubicBezTo>
                <a:lnTo>
                  <a:pt x="2578325" y="1546375"/>
                </a:lnTo>
                <a:cubicBezTo>
                  <a:pt x="2058828" y="1582470"/>
                  <a:pt x="1419016" y="1799038"/>
                  <a:pt x="899519" y="1799038"/>
                </a:cubicBezTo>
                <a:cubicBezTo>
                  <a:pt x="402728" y="1799038"/>
                  <a:pt x="0" y="1396310"/>
                  <a:pt x="0" y="899519"/>
                </a:cubicBezTo>
                <a:close/>
              </a:path>
            </a:pathLst>
          </a:custGeom>
          <a:solidFill>
            <a:srgbClr val="efc66e"/>
          </a:solidFill>
          <a:ln>
            <a:noFill/>
          </a:ln>
          <a:effectLst>
            <a:outerShdw algn="r" blurRad="50800" dir="10800000" dist="3816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1" name="CustomShape 7"/>
          <p:cNvSpPr/>
          <p:nvPr/>
        </p:nvSpPr>
        <p:spPr>
          <a:xfrm>
            <a:off x="5377320" y="351720"/>
            <a:ext cx="1446120" cy="1446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2" name="CustomShape 8"/>
          <p:cNvSpPr/>
          <p:nvPr/>
        </p:nvSpPr>
        <p:spPr>
          <a:xfrm>
            <a:off x="3018600" y="2687760"/>
            <a:ext cx="1446120" cy="1446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3" name="CustomShape 9"/>
          <p:cNvSpPr/>
          <p:nvPr/>
        </p:nvSpPr>
        <p:spPr>
          <a:xfrm>
            <a:off x="5377320" y="5055480"/>
            <a:ext cx="1446120" cy="1446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4" name="CustomShape 10"/>
          <p:cNvSpPr/>
          <p:nvPr/>
        </p:nvSpPr>
        <p:spPr>
          <a:xfrm>
            <a:off x="7727040" y="2691000"/>
            <a:ext cx="1446120" cy="1446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365" name="Graphic 44" descr="Bar chart"/>
          <p:cNvPicPr/>
          <p:nvPr/>
        </p:nvPicPr>
        <p:blipFill>
          <a:blip r:embed="rId1"/>
          <a:stretch/>
        </p:blipFill>
        <p:spPr>
          <a:xfrm>
            <a:off x="3386880" y="3101400"/>
            <a:ext cx="611280" cy="611280"/>
          </a:xfrm>
          <a:prstGeom prst="rect">
            <a:avLst/>
          </a:prstGeom>
          <a:ln>
            <a:noFill/>
          </a:ln>
        </p:spPr>
      </p:pic>
      <p:pic>
        <p:nvPicPr>
          <p:cNvPr id="366" name="Graphic 53" descr="Database"/>
          <p:cNvPicPr/>
          <p:nvPr/>
        </p:nvPicPr>
        <p:blipFill>
          <a:blip r:embed="rId2"/>
          <a:stretch/>
        </p:blipFill>
        <p:spPr>
          <a:xfrm>
            <a:off x="5796720" y="5472720"/>
            <a:ext cx="611280" cy="611280"/>
          </a:xfrm>
          <a:prstGeom prst="rect">
            <a:avLst/>
          </a:prstGeom>
          <a:ln>
            <a:noFill/>
          </a:ln>
        </p:spPr>
      </p:pic>
      <p:sp>
        <p:nvSpPr>
          <p:cNvPr id="367" name="CustomShape 11"/>
          <p:cNvSpPr/>
          <p:nvPr/>
        </p:nvSpPr>
        <p:spPr>
          <a:xfrm>
            <a:off x="4617000" y="1968120"/>
            <a:ext cx="2900520" cy="2900520"/>
          </a:xfrm>
          <a:prstGeom prst="ellipse">
            <a:avLst/>
          </a:prstGeom>
          <a:solidFill>
            <a:schemeClr val="bg1"/>
          </a:solidFill>
          <a:ln w="98280">
            <a:solidFill>
              <a:schemeClr val="bg1">
                <a:alpha val="51000"/>
              </a:schemeClr>
            </a:solidFill>
            <a:round/>
          </a:ln>
          <a:effectLst>
            <a:outerShdw algn="ctr" blurRad="635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68" name="CustomShape 12"/>
          <p:cNvSpPr/>
          <p:nvPr/>
        </p:nvSpPr>
        <p:spPr>
          <a:xfrm>
            <a:off x="9461880" y="3233880"/>
            <a:ext cx="1884240" cy="364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IN" sz="1800" spc="296" strike="noStrike">
                <a:solidFill>
                  <a:srgbClr val="767171"/>
                </a:solidFill>
                <a:latin typeface="Open Sans Condensed"/>
                <a:ea typeface="Open Sans Condensed"/>
              </a:rPr>
              <a:t>MOBILENET</a:t>
            </a:r>
            <a:endParaRPr b="0" lang="en-US" sz="1800" spc="-1" strike="noStrike">
              <a:latin typeface="Arial"/>
            </a:endParaRPr>
          </a:p>
        </p:txBody>
      </p:sp>
      <p:sp>
        <p:nvSpPr>
          <p:cNvPr id="369" name="CustomShape 13"/>
          <p:cNvSpPr/>
          <p:nvPr/>
        </p:nvSpPr>
        <p:spPr>
          <a:xfrm>
            <a:off x="7474680" y="644400"/>
            <a:ext cx="198648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IN" sz="1800" spc="296" strike="noStrike">
                <a:solidFill>
                  <a:srgbClr val="767171"/>
                </a:solidFill>
                <a:latin typeface="Open Sans Condensed"/>
                <a:ea typeface="Open Sans Condensed"/>
              </a:rPr>
              <a:t>Introduzione</a:t>
            </a:r>
            <a:endParaRPr b="0" lang="en-US" sz="1800" spc="-1" strike="noStrike">
              <a:latin typeface="Arial"/>
            </a:endParaRPr>
          </a:p>
        </p:txBody>
      </p:sp>
      <p:sp>
        <p:nvSpPr>
          <p:cNvPr id="370" name="CustomShape 14"/>
          <p:cNvSpPr/>
          <p:nvPr/>
        </p:nvSpPr>
        <p:spPr>
          <a:xfrm>
            <a:off x="1394280" y="3233880"/>
            <a:ext cx="153360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IN" sz="1800" spc="296" strike="noStrike">
                <a:solidFill>
                  <a:srgbClr val="767171"/>
                </a:solidFill>
                <a:latin typeface="Open Sans Condensed"/>
                <a:ea typeface="Open Sans Condensed"/>
              </a:rPr>
              <a:t>RISULTATI</a:t>
            </a:r>
            <a:endParaRPr b="0" lang="en-US" sz="1800" spc="-1" strike="noStrike">
              <a:latin typeface="Arial"/>
            </a:endParaRPr>
          </a:p>
        </p:txBody>
      </p:sp>
      <p:sp>
        <p:nvSpPr>
          <p:cNvPr id="371" name="Line 15"/>
          <p:cNvSpPr/>
          <p:nvPr/>
        </p:nvSpPr>
        <p:spPr>
          <a:xfrm>
            <a:off x="9196560" y="3606840"/>
            <a:ext cx="1884600" cy="0"/>
          </a:xfrm>
          <a:prstGeom prst="line">
            <a:avLst/>
          </a:prstGeom>
          <a:ln>
            <a:solidFill>
              <a:schemeClr val="bg2">
                <a:lumMod val="75000"/>
              </a:schemeClr>
            </a:solidFill>
            <a:round/>
          </a:ln>
        </p:spPr>
        <p:style>
          <a:lnRef idx="1">
            <a:schemeClr val="dk1"/>
          </a:lnRef>
          <a:fillRef idx="0">
            <a:schemeClr val="dk1"/>
          </a:fillRef>
          <a:effectRef idx="0">
            <a:schemeClr val="dk1"/>
          </a:effectRef>
          <a:fontRef idx="minor"/>
        </p:style>
      </p:sp>
      <p:grpSp>
        <p:nvGrpSpPr>
          <p:cNvPr id="372" name="Group 16"/>
          <p:cNvGrpSpPr/>
          <p:nvPr/>
        </p:nvGrpSpPr>
        <p:grpSpPr>
          <a:xfrm>
            <a:off x="2649960" y="6020280"/>
            <a:ext cx="3008880" cy="364320"/>
            <a:chOff x="2649960" y="6020280"/>
            <a:chExt cx="3008880" cy="364320"/>
          </a:xfrm>
        </p:grpSpPr>
        <p:sp>
          <p:nvSpPr>
            <p:cNvPr id="373" name="CustomShape 17"/>
            <p:cNvSpPr/>
            <p:nvPr/>
          </p:nvSpPr>
          <p:spPr>
            <a:xfrm>
              <a:off x="2649960" y="6020280"/>
              <a:ext cx="3008880" cy="364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IN" sz="1800" spc="296" strike="noStrike">
                  <a:solidFill>
                    <a:srgbClr val="767171"/>
                  </a:solidFill>
                  <a:latin typeface="Open Sans Condensed"/>
                  <a:ea typeface="Open Sans Condensed"/>
                </a:rPr>
                <a:t>QUANTIZZAZIONE</a:t>
              </a:r>
              <a:endParaRPr b="0" lang="en-US" sz="1800" spc="-1" strike="noStrike">
                <a:latin typeface="Arial"/>
              </a:endParaRPr>
            </a:p>
          </p:txBody>
        </p:sp>
        <p:sp>
          <p:nvSpPr>
            <p:cNvPr id="374" name="Line 18"/>
            <p:cNvSpPr/>
            <p:nvPr/>
          </p:nvSpPr>
          <p:spPr>
            <a:xfrm>
              <a:off x="2755080" y="6364080"/>
              <a:ext cx="2804400" cy="0"/>
            </a:xfrm>
            <a:prstGeom prst="line">
              <a:avLst/>
            </a:prstGeom>
            <a:ln>
              <a:solidFill>
                <a:schemeClr val="bg2">
                  <a:lumMod val="75000"/>
                </a:schemeClr>
              </a:solidFill>
              <a:round/>
            </a:ln>
          </p:spPr>
          <p:style>
            <a:lnRef idx="1">
              <a:schemeClr val="dk1"/>
            </a:lnRef>
            <a:fillRef idx="0">
              <a:schemeClr val="dk1"/>
            </a:fillRef>
            <a:effectRef idx="0">
              <a:schemeClr val="dk1"/>
            </a:effectRef>
            <a:fontRef idx="minor"/>
          </p:style>
        </p:sp>
      </p:grpSp>
      <p:sp>
        <p:nvSpPr>
          <p:cNvPr id="375" name="Line 19"/>
          <p:cNvSpPr/>
          <p:nvPr/>
        </p:nvSpPr>
        <p:spPr>
          <a:xfrm>
            <a:off x="7050600" y="1019880"/>
            <a:ext cx="2234880" cy="0"/>
          </a:xfrm>
          <a:prstGeom prst="line">
            <a:avLst/>
          </a:prstGeom>
          <a:ln>
            <a:solidFill>
              <a:schemeClr val="bg2">
                <a:lumMod val="75000"/>
              </a:schemeClr>
            </a:solidFill>
            <a:round/>
          </a:ln>
        </p:spPr>
        <p:style>
          <a:lnRef idx="1">
            <a:schemeClr val="dk1"/>
          </a:lnRef>
          <a:fillRef idx="0">
            <a:schemeClr val="dk1"/>
          </a:fillRef>
          <a:effectRef idx="0">
            <a:schemeClr val="dk1"/>
          </a:effectRef>
          <a:fontRef idx="minor"/>
        </p:style>
      </p:sp>
      <p:sp>
        <p:nvSpPr>
          <p:cNvPr id="376" name="Line 20"/>
          <p:cNvSpPr/>
          <p:nvPr/>
        </p:nvSpPr>
        <p:spPr>
          <a:xfrm>
            <a:off x="1513440" y="3603240"/>
            <a:ext cx="1415160" cy="0"/>
          </a:xfrm>
          <a:prstGeom prst="line">
            <a:avLst/>
          </a:prstGeom>
          <a:ln>
            <a:solidFill>
              <a:schemeClr val="bg2">
                <a:lumMod val="75000"/>
              </a:schemeClr>
            </a:solidFill>
            <a:round/>
          </a:ln>
        </p:spPr>
        <p:style>
          <a:lnRef idx="1">
            <a:schemeClr val="dk1"/>
          </a:lnRef>
          <a:fillRef idx="0">
            <a:schemeClr val="dk1"/>
          </a:fillRef>
          <a:effectRef idx="0">
            <a:schemeClr val="dk1"/>
          </a:effectRef>
          <a:fontRef idx="minor"/>
        </p:style>
      </p:sp>
      <p:sp>
        <p:nvSpPr>
          <p:cNvPr id="377" name="CustomShape 21"/>
          <p:cNvSpPr/>
          <p:nvPr/>
        </p:nvSpPr>
        <p:spPr>
          <a:xfrm>
            <a:off x="123120" y="167400"/>
            <a:ext cx="2235960" cy="13694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IN" sz="2800" spc="296" strike="noStrike">
                <a:solidFill>
                  <a:srgbClr val="ffffff"/>
                </a:solidFill>
                <a:latin typeface="Open Sans Condensed"/>
                <a:ea typeface="Open Sans Condensed"/>
              </a:rPr>
              <a:t>Embedded</a:t>
            </a:r>
            <a:endParaRPr b="0" lang="en-US" sz="2800" spc="-1" strike="noStrike">
              <a:latin typeface="Arial"/>
            </a:endParaRPr>
          </a:p>
          <a:p>
            <a:pPr>
              <a:lnSpc>
                <a:spcPct val="100000"/>
              </a:lnSpc>
            </a:pPr>
            <a:r>
              <a:rPr b="0" lang="en-IN" sz="2800" spc="296" strike="noStrike">
                <a:solidFill>
                  <a:srgbClr val="ffffff"/>
                </a:solidFill>
                <a:latin typeface="Open Sans Condensed"/>
                <a:ea typeface="Open Sans Condensed"/>
              </a:rPr>
              <a:t>AI</a:t>
            </a:r>
            <a:endParaRPr b="0" lang="en-US" sz="2800" spc="-1" strike="noStrike">
              <a:latin typeface="Arial"/>
            </a:endParaRPr>
          </a:p>
        </p:txBody>
      </p:sp>
      <p:sp>
        <p:nvSpPr>
          <p:cNvPr id="378" name="CustomShape 22"/>
          <p:cNvSpPr/>
          <p:nvPr/>
        </p:nvSpPr>
        <p:spPr>
          <a:xfrm flipH="1">
            <a:off x="10282320" y="4923360"/>
            <a:ext cx="1908360" cy="1938960"/>
          </a:xfrm>
          <a:prstGeom prst="rtTriangle">
            <a:avLst/>
          </a:prstGeom>
          <a:solidFill>
            <a:srgbClr val="10b1ac"/>
          </a:solidFill>
          <a:ln>
            <a:noFill/>
          </a:ln>
        </p:spPr>
        <p:style>
          <a:lnRef idx="2">
            <a:schemeClr val="accent1">
              <a:shade val="50000"/>
            </a:schemeClr>
          </a:lnRef>
          <a:fillRef idx="1">
            <a:schemeClr val="accent1"/>
          </a:fillRef>
          <a:effectRef idx="0">
            <a:schemeClr val="accent1"/>
          </a:effectRef>
          <a:fontRef idx="minor"/>
        </p:style>
      </p:sp>
      <p:pic>
        <p:nvPicPr>
          <p:cNvPr id="379" name="Immagine 11" descr=""/>
          <p:cNvPicPr/>
          <p:nvPr/>
        </p:nvPicPr>
        <p:blipFill>
          <a:blip r:embed="rId3"/>
          <a:stretch/>
        </p:blipFill>
        <p:spPr>
          <a:xfrm>
            <a:off x="4639320" y="2639160"/>
            <a:ext cx="2926080" cy="1535760"/>
          </a:xfrm>
          <a:prstGeom prst="rect">
            <a:avLst/>
          </a:prstGeom>
          <a:ln>
            <a:noFill/>
          </a:ln>
        </p:spPr>
      </p:pic>
      <p:pic>
        <p:nvPicPr>
          <p:cNvPr id="380" name="Immagine 15" descr=""/>
          <p:cNvPicPr/>
          <p:nvPr/>
        </p:nvPicPr>
        <p:blipFill>
          <a:blip r:embed="rId4"/>
          <a:stretch/>
        </p:blipFill>
        <p:spPr>
          <a:xfrm>
            <a:off x="7949520" y="3082680"/>
            <a:ext cx="1000440" cy="662400"/>
          </a:xfrm>
          <a:prstGeom prst="rect">
            <a:avLst/>
          </a:prstGeom>
          <a:ln>
            <a:noFill/>
          </a:ln>
        </p:spPr>
      </p:pic>
      <p:pic>
        <p:nvPicPr>
          <p:cNvPr id="381" name="Immagine 19" descr="Immagine che contiene candelabro, oggetto&#10;&#10;Descrizione generata automaticamente"/>
          <p:cNvPicPr/>
          <p:nvPr/>
        </p:nvPicPr>
        <p:blipFill>
          <a:blip r:embed="rId5"/>
          <a:stretch/>
        </p:blipFill>
        <p:spPr>
          <a:xfrm>
            <a:off x="5527440" y="715320"/>
            <a:ext cx="1136520" cy="596520"/>
          </a:xfrm>
          <a:prstGeom prst="rect">
            <a:avLst/>
          </a:prstGeom>
          <a:ln>
            <a:noFill/>
          </a:ln>
        </p:spPr>
      </p:pic>
    </p:spTree>
  </p:cSld>
  <p:transition spd="slow">
    <p:fade/>
  </p:transition>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withEffect" fill="hold" presetClass="entr" presetID="10">
                                  <p:stCondLst>
                                    <p:cond delay="0"/>
                                  </p:stCondLst>
                                  <p:childTnLst>
                                    <p:set>
                                      <p:cBhvr>
                                        <p:cTn id="6" dur="1" fill="hold">
                                          <p:stCondLst>
                                            <p:cond delay="0"/>
                                          </p:stCondLst>
                                        </p:cTn>
                                        <p:tgtEl>
                                          <p:spTgt spid="379"/>
                                        </p:tgtEl>
                                        <p:attrNameLst>
                                          <p:attrName>style.visibility</p:attrName>
                                        </p:attrNameLst>
                                      </p:cBhvr>
                                      <p:to>
                                        <p:strVal val="visible"/>
                                      </p:to>
                                    </p:set>
                                    <p:animEffect filter="fade" transition="in">
                                      <p:cBhvr additive="repl">
                                        <p:cTn id="7" dur="1500"/>
                                        <p:tgtEl>
                                          <p:spTgt spid="379"/>
                                        </p:tgtEl>
                                      </p:cBhvr>
                                    </p:animEffect>
                                  </p:childTnLst>
                                </p:cTn>
                              </p:par>
                              <p:par>
                                <p:cTn id="8" nodeType="withEffect" fill="hold" presetClass="entr" presetID="2" presetSubtype="8">
                                  <p:stCondLst>
                                    <p:cond delay="0"/>
                                  </p:stCondLst>
                                  <p:childTnLst>
                                    <p:set>
                                      <p:cBhvr>
                                        <p:cTn id="9" dur="1" fill="hold">
                                          <p:stCondLst>
                                            <p:cond delay="0"/>
                                          </p:stCondLst>
                                        </p:cTn>
                                        <p:tgtEl>
                                          <p:spTgt spid="376"/>
                                        </p:tgtEl>
                                        <p:attrNameLst>
                                          <p:attrName>style.visibility</p:attrName>
                                        </p:attrNameLst>
                                      </p:cBhvr>
                                      <p:to>
                                        <p:strVal val="visible"/>
                                      </p:to>
                                    </p:set>
                                    <p:anim calcmode="lin" valueType="num">
                                      <p:cBhvr additive="repl">
                                        <p:cTn id="10" dur="1000" fill="hold"/>
                                        <p:tgtEl>
                                          <p:spTgt spid="376"/>
                                        </p:tgtEl>
                                        <p:attrNameLst>
                                          <p:attrName>ppt_x</p:attrName>
                                        </p:attrNameLst>
                                      </p:cBhvr>
                                      <p:tavLst>
                                        <p:tav tm="0">
                                          <p:val>
                                            <p:strVal val="0-#ppt_w/2"/>
                                          </p:val>
                                        </p:tav>
                                        <p:tav tm="100000">
                                          <p:val>
                                            <p:strVal val="#ppt_x"/>
                                          </p:val>
                                        </p:tav>
                                      </p:tavLst>
                                    </p:anim>
                                    <p:anim calcmode="lin" valueType="num">
                                      <p:cBhvr additive="repl">
                                        <p:cTn id="11" dur="1000" fill="hold"/>
                                        <p:tgtEl>
                                          <p:spTgt spid="376"/>
                                        </p:tgtEl>
                                        <p:attrNameLst>
                                          <p:attrName>ppt_y</p:attrName>
                                        </p:attrNameLst>
                                      </p:cBhvr>
                                      <p:tavLst>
                                        <p:tav tm="0">
                                          <p:val>
                                            <p:strVal val="#ppt_y"/>
                                          </p:val>
                                        </p:tav>
                                        <p:tav tm="100000">
                                          <p:val>
                                            <p:strVal val="#ppt_y"/>
                                          </p:val>
                                        </p:tav>
                                      </p:tavLst>
                                    </p:anim>
                                  </p:childTnLst>
                                </p:cTn>
                              </p:par>
                              <p:par>
                                <p:cTn id="12" nodeType="withEffect" fill="hold" presetClass="entr" presetID="2" presetSubtype="8">
                                  <p:stCondLst>
                                    <p:cond delay="0"/>
                                  </p:stCondLst>
                                  <p:childTnLst>
                                    <p:set>
                                      <p:cBhvr>
                                        <p:cTn id="13" dur="1" fill="hold">
                                          <p:stCondLst>
                                            <p:cond delay="0"/>
                                          </p:stCondLst>
                                        </p:cTn>
                                        <p:tgtEl>
                                          <p:spTgt spid="370"/>
                                        </p:tgtEl>
                                        <p:attrNameLst>
                                          <p:attrName>style.visibility</p:attrName>
                                        </p:attrNameLst>
                                      </p:cBhvr>
                                      <p:to>
                                        <p:strVal val="visible"/>
                                      </p:to>
                                    </p:set>
                                    <p:anim calcmode="lin" valueType="num">
                                      <p:cBhvr additive="repl">
                                        <p:cTn id="14" dur="1000" fill="hold"/>
                                        <p:tgtEl>
                                          <p:spTgt spid="370"/>
                                        </p:tgtEl>
                                        <p:attrNameLst>
                                          <p:attrName>ppt_x</p:attrName>
                                        </p:attrNameLst>
                                      </p:cBhvr>
                                      <p:tavLst>
                                        <p:tav tm="0">
                                          <p:val>
                                            <p:strVal val="0-#ppt_w/2"/>
                                          </p:val>
                                        </p:tav>
                                        <p:tav tm="100000">
                                          <p:val>
                                            <p:strVal val="#ppt_x"/>
                                          </p:val>
                                        </p:tav>
                                      </p:tavLst>
                                    </p:anim>
                                    <p:anim calcmode="lin" valueType="num">
                                      <p:cBhvr additive="repl">
                                        <p:cTn id="15" dur="1000" fill="hold"/>
                                        <p:tgtEl>
                                          <p:spTgt spid="370"/>
                                        </p:tgtEl>
                                        <p:attrNameLst>
                                          <p:attrName>ppt_y</p:attrName>
                                        </p:attrNameLst>
                                      </p:cBhvr>
                                      <p:tavLst>
                                        <p:tav tm="0">
                                          <p:val>
                                            <p:strVal val="#ppt_y"/>
                                          </p:val>
                                        </p:tav>
                                        <p:tav tm="100000">
                                          <p:val>
                                            <p:strVal val="#ppt_y"/>
                                          </p:val>
                                        </p:tav>
                                      </p:tavLst>
                                    </p:anim>
                                  </p:childTnLst>
                                </p:cTn>
                              </p:par>
                              <p:par>
                                <p:cTn id="16" nodeType="withEffect" fill="hold" presetClass="entr" presetID="2" presetSubtype="8">
                                  <p:stCondLst>
                                    <p:cond delay="0"/>
                                  </p:stCondLst>
                                  <p:childTnLst>
                                    <p:set>
                                      <p:cBhvr>
                                        <p:cTn id="17" dur="1" fill="hold">
                                          <p:stCondLst>
                                            <p:cond delay="0"/>
                                          </p:stCondLst>
                                        </p:cTn>
                                        <p:tgtEl>
                                          <p:spTgt spid="365"/>
                                        </p:tgtEl>
                                        <p:attrNameLst>
                                          <p:attrName>style.visibility</p:attrName>
                                        </p:attrNameLst>
                                      </p:cBhvr>
                                      <p:to>
                                        <p:strVal val="visible"/>
                                      </p:to>
                                    </p:set>
                                    <p:anim calcmode="lin" valueType="num">
                                      <p:cBhvr additive="repl">
                                        <p:cTn id="18" dur="1000" fill="hold"/>
                                        <p:tgtEl>
                                          <p:spTgt spid="365"/>
                                        </p:tgtEl>
                                        <p:attrNameLst>
                                          <p:attrName>ppt_x</p:attrName>
                                        </p:attrNameLst>
                                      </p:cBhvr>
                                      <p:tavLst>
                                        <p:tav tm="0">
                                          <p:val>
                                            <p:strVal val="0-#ppt_w/2"/>
                                          </p:val>
                                        </p:tav>
                                        <p:tav tm="100000">
                                          <p:val>
                                            <p:strVal val="#ppt_x"/>
                                          </p:val>
                                        </p:tav>
                                      </p:tavLst>
                                    </p:anim>
                                    <p:anim calcmode="lin" valueType="num">
                                      <p:cBhvr additive="repl">
                                        <p:cTn id="19" dur="1000" fill="hold"/>
                                        <p:tgtEl>
                                          <p:spTgt spid="365"/>
                                        </p:tgtEl>
                                        <p:attrNameLst>
                                          <p:attrName>ppt_y</p:attrName>
                                        </p:attrNameLst>
                                      </p:cBhvr>
                                      <p:tavLst>
                                        <p:tav tm="0">
                                          <p:val>
                                            <p:strVal val="#ppt_y"/>
                                          </p:val>
                                        </p:tav>
                                        <p:tav tm="100000">
                                          <p:val>
                                            <p:strVal val="#ppt_y"/>
                                          </p:val>
                                        </p:tav>
                                      </p:tavLst>
                                    </p:anim>
                                  </p:childTnLst>
                                </p:cTn>
                              </p:par>
                              <p:par>
                                <p:cTn id="20" nodeType="withEffect" fill="hold" presetClass="entr" presetID="2" presetSubtype="1">
                                  <p:stCondLst>
                                    <p:cond delay="0"/>
                                  </p:stCondLst>
                                  <p:childTnLst>
                                    <p:set>
                                      <p:cBhvr>
                                        <p:cTn id="21" dur="1" fill="hold">
                                          <p:stCondLst>
                                            <p:cond delay="0"/>
                                          </p:stCondLst>
                                        </p:cTn>
                                        <p:tgtEl>
                                          <p:spTgt spid="381"/>
                                        </p:tgtEl>
                                        <p:attrNameLst>
                                          <p:attrName>style.visibility</p:attrName>
                                        </p:attrNameLst>
                                      </p:cBhvr>
                                      <p:to>
                                        <p:strVal val="visible"/>
                                      </p:to>
                                    </p:set>
                                    <p:anim calcmode="lin" valueType="num">
                                      <p:cBhvr additive="repl">
                                        <p:cTn id="22" dur="1000" fill="hold"/>
                                        <p:tgtEl>
                                          <p:spTgt spid="381"/>
                                        </p:tgtEl>
                                        <p:attrNameLst>
                                          <p:attrName>ppt_x</p:attrName>
                                        </p:attrNameLst>
                                      </p:cBhvr>
                                      <p:tavLst>
                                        <p:tav tm="0">
                                          <p:val>
                                            <p:strVal val="#ppt_x"/>
                                          </p:val>
                                        </p:tav>
                                        <p:tav tm="100000">
                                          <p:val>
                                            <p:strVal val="#ppt_x"/>
                                          </p:val>
                                        </p:tav>
                                      </p:tavLst>
                                    </p:anim>
                                    <p:anim calcmode="lin" valueType="num">
                                      <p:cBhvr additive="repl">
                                        <p:cTn id="23" dur="1000" fill="hold"/>
                                        <p:tgtEl>
                                          <p:spTgt spid="381"/>
                                        </p:tgtEl>
                                        <p:attrNameLst>
                                          <p:attrName>ppt_y</p:attrName>
                                        </p:attrNameLst>
                                      </p:cBhvr>
                                      <p:tavLst>
                                        <p:tav tm="0">
                                          <p:val>
                                            <p:strVal val="0-#ppt_h/2"/>
                                          </p:val>
                                        </p:tav>
                                        <p:tav tm="100000">
                                          <p:val>
                                            <p:strVal val="#ppt_y"/>
                                          </p:val>
                                        </p:tav>
                                      </p:tavLst>
                                    </p:anim>
                                  </p:childTnLst>
                                </p:cTn>
                              </p:par>
                              <p:par>
                                <p:cTn id="24" nodeType="withEffect" fill="hold" presetClass="entr" presetID="2" presetSubtype="1">
                                  <p:stCondLst>
                                    <p:cond delay="0"/>
                                  </p:stCondLst>
                                  <p:childTnLst>
                                    <p:set>
                                      <p:cBhvr>
                                        <p:cTn id="25" dur="1" fill="hold">
                                          <p:stCondLst>
                                            <p:cond delay="0"/>
                                          </p:stCondLst>
                                        </p:cTn>
                                        <p:tgtEl>
                                          <p:spTgt spid="375"/>
                                        </p:tgtEl>
                                        <p:attrNameLst>
                                          <p:attrName>style.visibility</p:attrName>
                                        </p:attrNameLst>
                                      </p:cBhvr>
                                      <p:to>
                                        <p:strVal val="visible"/>
                                      </p:to>
                                    </p:set>
                                    <p:anim calcmode="lin" valueType="num">
                                      <p:cBhvr additive="repl">
                                        <p:cTn id="26" dur="1000" fill="hold"/>
                                        <p:tgtEl>
                                          <p:spTgt spid="375"/>
                                        </p:tgtEl>
                                        <p:attrNameLst>
                                          <p:attrName>ppt_x</p:attrName>
                                        </p:attrNameLst>
                                      </p:cBhvr>
                                      <p:tavLst>
                                        <p:tav tm="0">
                                          <p:val>
                                            <p:strVal val="#ppt_x"/>
                                          </p:val>
                                        </p:tav>
                                        <p:tav tm="100000">
                                          <p:val>
                                            <p:strVal val="#ppt_x"/>
                                          </p:val>
                                        </p:tav>
                                      </p:tavLst>
                                    </p:anim>
                                    <p:anim calcmode="lin" valueType="num">
                                      <p:cBhvr additive="repl">
                                        <p:cTn id="27" dur="1000" fill="hold"/>
                                        <p:tgtEl>
                                          <p:spTgt spid="375"/>
                                        </p:tgtEl>
                                        <p:attrNameLst>
                                          <p:attrName>ppt_y</p:attrName>
                                        </p:attrNameLst>
                                      </p:cBhvr>
                                      <p:tavLst>
                                        <p:tav tm="0">
                                          <p:val>
                                            <p:strVal val="0-#ppt_h/2"/>
                                          </p:val>
                                        </p:tav>
                                        <p:tav tm="100000">
                                          <p:val>
                                            <p:strVal val="#ppt_y"/>
                                          </p:val>
                                        </p:tav>
                                      </p:tavLst>
                                    </p:anim>
                                  </p:childTnLst>
                                </p:cTn>
                              </p:par>
                              <p:par>
                                <p:cTn id="28" nodeType="withEffect" fill="hold" presetClass="entr" presetID="2" presetSubtype="1">
                                  <p:stCondLst>
                                    <p:cond delay="0"/>
                                  </p:stCondLst>
                                  <p:childTnLst>
                                    <p:set>
                                      <p:cBhvr>
                                        <p:cTn id="29" dur="1" fill="hold">
                                          <p:stCondLst>
                                            <p:cond delay="0"/>
                                          </p:stCondLst>
                                        </p:cTn>
                                        <p:tgtEl>
                                          <p:spTgt spid="369"/>
                                        </p:tgtEl>
                                        <p:attrNameLst>
                                          <p:attrName>style.visibility</p:attrName>
                                        </p:attrNameLst>
                                      </p:cBhvr>
                                      <p:to>
                                        <p:strVal val="visible"/>
                                      </p:to>
                                    </p:set>
                                    <p:anim calcmode="lin" valueType="num">
                                      <p:cBhvr additive="repl">
                                        <p:cTn id="30" dur="1000" fill="hold"/>
                                        <p:tgtEl>
                                          <p:spTgt spid="369"/>
                                        </p:tgtEl>
                                        <p:attrNameLst>
                                          <p:attrName>ppt_x</p:attrName>
                                        </p:attrNameLst>
                                      </p:cBhvr>
                                      <p:tavLst>
                                        <p:tav tm="0">
                                          <p:val>
                                            <p:strVal val="#ppt_x"/>
                                          </p:val>
                                        </p:tav>
                                        <p:tav tm="100000">
                                          <p:val>
                                            <p:strVal val="#ppt_x"/>
                                          </p:val>
                                        </p:tav>
                                      </p:tavLst>
                                    </p:anim>
                                    <p:anim calcmode="lin" valueType="num">
                                      <p:cBhvr additive="repl">
                                        <p:cTn id="31" dur="1000" fill="hold"/>
                                        <p:tgtEl>
                                          <p:spTgt spid="369"/>
                                        </p:tgtEl>
                                        <p:attrNameLst>
                                          <p:attrName>ppt_y</p:attrName>
                                        </p:attrNameLst>
                                      </p:cBhvr>
                                      <p:tavLst>
                                        <p:tav tm="0">
                                          <p:val>
                                            <p:strVal val="0-#ppt_h/2"/>
                                          </p:val>
                                        </p:tav>
                                        <p:tav tm="100000">
                                          <p:val>
                                            <p:strVal val="#ppt_y"/>
                                          </p:val>
                                        </p:tav>
                                      </p:tavLst>
                                    </p:anim>
                                  </p:childTnLst>
                                </p:cTn>
                              </p:par>
                              <p:par>
                                <p:cTn id="32" nodeType="withEffect" fill="hold" presetClass="entr" presetID="2" presetSubtype="2">
                                  <p:stCondLst>
                                    <p:cond delay="0"/>
                                  </p:stCondLst>
                                  <p:childTnLst>
                                    <p:set>
                                      <p:cBhvr>
                                        <p:cTn id="33" dur="1" fill="hold">
                                          <p:stCondLst>
                                            <p:cond delay="0"/>
                                          </p:stCondLst>
                                        </p:cTn>
                                        <p:tgtEl>
                                          <p:spTgt spid="380"/>
                                        </p:tgtEl>
                                        <p:attrNameLst>
                                          <p:attrName>style.visibility</p:attrName>
                                        </p:attrNameLst>
                                      </p:cBhvr>
                                      <p:to>
                                        <p:strVal val="visible"/>
                                      </p:to>
                                    </p:set>
                                    <p:anim calcmode="lin" valueType="num">
                                      <p:cBhvr additive="repl">
                                        <p:cTn id="34" dur="1000" fill="hold"/>
                                        <p:tgtEl>
                                          <p:spTgt spid="380"/>
                                        </p:tgtEl>
                                        <p:attrNameLst>
                                          <p:attrName>ppt_x</p:attrName>
                                        </p:attrNameLst>
                                      </p:cBhvr>
                                      <p:tavLst>
                                        <p:tav tm="0">
                                          <p:val>
                                            <p:strVal val="1+#ppt_w/2"/>
                                          </p:val>
                                        </p:tav>
                                        <p:tav tm="100000">
                                          <p:val>
                                            <p:strVal val="#ppt_x"/>
                                          </p:val>
                                        </p:tav>
                                      </p:tavLst>
                                    </p:anim>
                                    <p:anim calcmode="lin" valueType="num">
                                      <p:cBhvr additive="repl">
                                        <p:cTn id="35" dur="1000" fill="hold"/>
                                        <p:tgtEl>
                                          <p:spTgt spid="380"/>
                                        </p:tgtEl>
                                        <p:attrNameLst>
                                          <p:attrName>ppt_y</p:attrName>
                                        </p:attrNameLst>
                                      </p:cBhvr>
                                      <p:tavLst>
                                        <p:tav tm="0">
                                          <p:val>
                                            <p:strVal val="#ppt_y"/>
                                          </p:val>
                                        </p:tav>
                                        <p:tav tm="100000">
                                          <p:val>
                                            <p:strVal val="#ppt_y"/>
                                          </p:val>
                                        </p:tav>
                                      </p:tavLst>
                                    </p:anim>
                                  </p:childTnLst>
                                </p:cTn>
                              </p:par>
                              <p:par>
                                <p:cTn id="36" nodeType="withEffect" fill="hold" presetClass="entr" presetID="2" presetSubtype="2">
                                  <p:stCondLst>
                                    <p:cond delay="0"/>
                                  </p:stCondLst>
                                  <p:childTnLst>
                                    <p:set>
                                      <p:cBhvr>
                                        <p:cTn id="37" dur="1" fill="hold">
                                          <p:stCondLst>
                                            <p:cond delay="0"/>
                                          </p:stCondLst>
                                        </p:cTn>
                                        <p:tgtEl>
                                          <p:spTgt spid="371"/>
                                        </p:tgtEl>
                                        <p:attrNameLst>
                                          <p:attrName>style.visibility</p:attrName>
                                        </p:attrNameLst>
                                      </p:cBhvr>
                                      <p:to>
                                        <p:strVal val="visible"/>
                                      </p:to>
                                    </p:set>
                                    <p:anim calcmode="lin" valueType="num">
                                      <p:cBhvr additive="repl">
                                        <p:cTn id="38" dur="1000" fill="hold"/>
                                        <p:tgtEl>
                                          <p:spTgt spid="371"/>
                                        </p:tgtEl>
                                        <p:attrNameLst>
                                          <p:attrName>ppt_x</p:attrName>
                                        </p:attrNameLst>
                                      </p:cBhvr>
                                      <p:tavLst>
                                        <p:tav tm="0">
                                          <p:val>
                                            <p:strVal val="1+#ppt_w/2"/>
                                          </p:val>
                                        </p:tav>
                                        <p:tav tm="100000">
                                          <p:val>
                                            <p:strVal val="#ppt_x"/>
                                          </p:val>
                                        </p:tav>
                                      </p:tavLst>
                                    </p:anim>
                                    <p:anim calcmode="lin" valueType="num">
                                      <p:cBhvr additive="repl">
                                        <p:cTn id="39" dur="1000" fill="hold"/>
                                        <p:tgtEl>
                                          <p:spTgt spid="371"/>
                                        </p:tgtEl>
                                        <p:attrNameLst>
                                          <p:attrName>ppt_y</p:attrName>
                                        </p:attrNameLst>
                                      </p:cBhvr>
                                      <p:tavLst>
                                        <p:tav tm="0">
                                          <p:val>
                                            <p:strVal val="#ppt_y"/>
                                          </p:val>
                                        </p:tav>
                                        <p:tav tm="100000">
                                          <p:val>
                                            <p:strVal val="#ppt_y"/>
                                          </p:val>
                                        </p:tav>
                                      </p:tavLst>
                                    </p:anim>
                                  </p:childTnLst>
                                </p:cTn>
                              </p:par>
                              <p:par>
                                <p:cTn id="40" nodeType="withEffect" fill="hold" presetClass="entr" presetID="2" presetSubtype="2">
                                  <p:stCondLst>
                                    <p:cond delay="0"/>
                                  </p:stCondLst>
                                  <p:childTnLst>
                                    <p:set>
                                      <p:cBhvr>
                                        <p:cTn id="41" dur="1" fill="hold">
                                          <p:stCondLst>
                                            <p:cond delay="0"/>
                                          </p:stCondLst>
                                        </p:cTn>
                                        <p:tgtEl>
                                          <p:spTgt spid="368"/>
                                        </p:tgtEl>
                                        <p:attrNameLst>
                                          <p:attrName>style.visibility</p:attrName>
                                        </p:attrNameLst>
                                      </p:cBhvr>
                                      <p:to>
                                        <p:strVal val="visible"/>
                                      </p:to>
                                    </p:set>
                                    <p:anim calcmode="lin" valueType="num">
                                      <p:cBhvr additive="repl">
                                        <p:cTn id="42" dur="1000" fill="hold"/>
                                        <p:tgtEl>
                                          <p:spTgt spid="368"/>
                                        </p:tgtEl>
                                        <p:attrNameLst>
                                          <p:attrName>ppt_x</p:attrName>
                                        </p:attrNameLst>
                                      </p:cBhvr>
                                      <p:tavLst>
                                        <p:tav tm="0">
                                          <p:val>
                                            <p:strVal val="1+#ppt_w/2"/>
                                          </p:val>
                                        </p:tav>
                                        <p:tav tm="100000">
                                          <p:val>
                                            <p:strVal val="#ppt_x"/>
                                          </p:val>
                                        </p:tav>
                                      </p:tavLst>
                                    </p:anim>
                                    <p:anim calcmode="lin" valueType="num">
                                      <p:cBhvr additive="repl">
                                        <p:cTn id="43" dur="1000" fill="hold"/>
                                        <p:tgtEl>
                                          <p:spTgt spid="368"/>
                                        </p:tgtEl>
                                        <p:attrNameLst>
                                          <p:attrName>ppt_y</p:attrName>
                                        </p:attrNameLst>
                                      </p:cBhvr>
                                      <p:tavLst>
                                        <p:tav tm="0">
                                          <p:val>
                                            <p:strVal val="#ppt_y"/>
                                          </p:val>
                                        </p:tav>
                                        <p:tav tm="100000">
                                          <p:val>
                                            <p:strVal val="#ppt_y"/>
                                          </p:val>
                                        </p:tav>
                                      </p:tavLst>
                                    </p:anim>
                                  </p:childTnLst>
                                </p:cTn>
                              </p:par>
                              <p:par>
                                <p:cTn id="44" nodeType="withEffect" fill="hold" presetClass="entr" presetID="2" presetSubtype="4">
                                  <p:stCondLst>
                                    <p:cond delay="0"/>
                                  </p:stCondLst>
                                  <p:childTnLst>
                                    <p:set>
                                      <p:cBhvr>
                                        <p:cTn id="45" dur="1" fill="hold">
                                          <p:stCondLst>
                                            <p:cond delay="0"/>
                                          </p:stCondLst>
                                        </p:cTn>
                                        <p:tgtEl>
                                          <p:spTgt spid="366"/>
                                        </p:tgtEl>
                                        <p:attrNameLst>
                                          <p:attrName>style.visibility</p:attrName>
                                        </p:attrNameLst>
                                      </p:cBhvr>
                                      <p:to>
                                        <p:strVal val="visible"/>
                                      </p:to>
                                    </p:set>
                                    <p:anim calcmode="lin" valueType="num">
                                      <p:cBhvr additive="repl">
                                        <p:cTn id="46" dur="1000" fill="hold"/>
                                        <p:tgtEl>
                                          <p:spTgt spid="366"/>
                                        </p:tgtEl>
                                        <p:attrNameLst>
                                          <p:attrName>ppt_x</p:attrName>
                                        </p:attrNameLst>
                                      </p:cBhvr>
                                      <p:tavLst>
                                        <p:tav tm="0">
                                          <p:val>
                                            <p:strVal val="#ppt_x"/>
                                          </p:val>
                                        </p:tav>
                                        <p:tav tm="100000">
                                          <p:val>
                                            <p:strVal val="#ppt_x"/>
                                          </p:val>
                                        </p:tav>
                                      </p:tavLst>
                                    </p:anim>
                                    <p:anim calcmode="lin" valueType="num">
                                      <p:cBhvr additive="repl">
                                        <p:cTn id="47" dur="1000" fill="hold"/>
                                        <p:tgtEl>
                                          <p:spTgt spid="366"/>
                                        </p:tgtEl>
                                        <p:attrNameLst>
                                          <p:attrName>ppt_y</p:attrName>
                                        </p:attrNameLst>
                                      </p:cBhvr>
                                      <p:tavLst>
                                        <p:tav tm="0">
                                          <p:val>
                                            <p:strVal val="1+#ppt_h/2"/>
                                          </p:val>
                                        </p:tav>
                                        <p:tav tm="100000">
                                          <p:val>
                                            <p:strVal val="#ppt_y"/>
                                          </p:val>
                                        </p:tav>
                                      </p:tavLst>
                                    </p:anim>
                                  </p:childTnLst>
                                </p:cTn>
                              </p:par>
                              <p:par>
                                <p:cTn id="48" nodeType="withEffect" fill="hold" presetClass="entr" presetID="2" presetSubtype="4">
                                  <p:stCondLst>
                                    <p:cond delay="0"/>
                                  </p:stCondLst>
                                  <p:childTnLst>
                                    <p:set>
                                      <p:cBhvr>
                                        <p:cTn id="49" dur="1" fill="hold">
                                          <p:stCondLst>
                                            <p:cond delay="0"/>
                                          </p:stCondLst>
                                        </p:cTn>
                                        <p:tgtEl>
                                          <p:spTgt spid="372"/>
                                        </p:tgtEl>
                                        <p:attrNameLst>
                                          <p:attrName>style.visibility</p:attrName>
                                        </p:attrNameLst>
                                      </p:cBhvr>
                                      <p:to>
                                        <p:strVal val="visible"/>
                                      </p:to>
                                    </p:set>
                                    <p:anim calcmode="lin" valueType="num">
                                      <p:cBhvr additive="repl">
                                        <p:cTn id="50" dur="1000" fill="hold"/>
                                        <p:tgtEl>
                                          <p:spTgt spid="372"/>
                                        </p:tgtEl>
                                        <p:attrNameLst>
                                          <p:attrName>ppt_x</p:attrName>
                                        </p:attrNameLst>
                                      </p:cBhvr>
                                      <p:tavLst>
                                        <p:tav tm="0">
                                          <p:val>
                                            <p:strVal val="#ppt_x"/>
                                          </p:val>
                                        </p:tav>
                                        <p:tav tm="100000">
                                          <p:val>
                                            <p:strVal val="#ppt_x"/>
                                          </p:val>
                                        </p:tav>
                                      </p:tavLst>
                                    </p:anim>
                                    <p:anim calcmode="lin" valueType="num">
                                      <p:cBhvr additive="repl">
                                        <p:cTn id="51" dur="1000" fill="hold"/>
                                        <p:tgtEl>
                                          <p:spTgt spid="372"/>
                                        </p:tgtEl>
                                        <p:attrNameLst>
                                          <p:attrName>ppt_y</p:attrName>
                                        </p:attrNameLst>
                                      </p:cBhvr>
                                      <p:tavLst>
                                        <p:tav tm="0">
                                          <p:val>
                                            <p:strVal val="1+#ppt_h/2"/>
                                          </p:val>
                                        </p:tav>
                                        <p:tav tm="100000">
                                          <p:val>
                                            <p:strVal val="#ppt_y"/>
                                          </p:val>
                                        </p:tav>
                                      </p:tavLst>
                                    </p:anim>
                                  </p:childTnLst>
                                </p:cTn>
                              </p:par>
                              <p:par>
                                <p:cTn id="52" nodeType="withEffect" fill="hold" presetClass="entr" presetID="21" presetSubtype="2">
                                  <p:stCondLst>
                                    <p:cond delay="0"/>
                                  </p:stCondLst>
                                  <p:childTnLst>
                                    <p:set>
                                      <p:cBhvr>
                                        <p:cTn id="53" dur="1" fill="hold">
                                          <p:stCondLst>
                                            <p:cond delay="0"/>
                                          </p:stCondLst>
                                        </p:cTn>
                                        <p:tgtEl>
                                          <p:spTgt spid="356"/>
                                        </p:tgtEl>
                                        <p:attrNameLst>
                                          <p:attrName>style.visibility</p:attrName>
                                        </p:attrNameLst>
                                      </p:cBhvr>
                                      <p:to>
                                        <p:strVal val="visible"/>
                                      </p:to>
                                    </p:set>
                                    <p:animEffect filter="wheel(2)" transition="in">
                                      <p:cBhvr additive="repl">
                                        <p:cTn id="54" dur="1250"/>
                                        <p:tgtEl>
                                          <p:spTgt spid="356"/>
                                        </p:tgtEl>
                                      </p:cBhvr>
                                    </p:animEffect>
                                  </p:childTnLst>
                                </p:cTn>
                              </p:par>
                              <p:par>
                                <p:cTn id="55" nodeType="withEffect" fill="hold" presetClass="entr" presetID="21" presetSubtype="2">
                                  <p:stCondLst>
                                    <p:cond delay="0"/>
                                  </p:stCondLst>
                                  <p:childTnLst>
                                    <p:set>
                                      <p:cBhvr>
                                        <p:cTn id="56" dur="1" fill="hold">
                                          <p:stCondLst>
                                            <p:cond delay="0"/>
                                          </p:stCondLst>
                                        </p:cTn>
                                        <p:tgtEl>
                                          <p:spTgt spid="360"/>
                                        </p:tgtEl>
                                        <p:attrNameLst>
                                          <p:attrName>style.visibility</p:attrName>
                                        </p:attrNameLst>
                                      </p:cBhvr>
                                      <p:to>
                                        <p:strVal val="visible"/>
                                      </p:to>
                                    </p:set>
                                    <p:animEffect filter="wheel(2)" transition="in">
                                      <p:cBhvr additive="repl">
                                        <p:cTn id="57" dur="1250"/>
                                        <p:tgtEl>
                                          <p:spTgt spid="360"/>
                                        </p:tgtEl>
                                      </p:cBhvr>
                                    </p:animEffect>
                                  </p:childTnLst>
                                </p:cTn>
                              </p:par>
                              <p:par>
                                <p:cTn id="58" nodeType="withEffect" fill="hold" presetClass="entr" presetID="21" presetSubtype="2">
                                  <p:stCondLst>
                                    <p:cond delay="0"/>
                                  </p:stCondLst>
                                  <p:childTnLst>
                                    <p:set>
                                      <p:cBhvr>
                                        <p:cTn id="59" dur="1" fill="hold">
                                          <p:stCondLst>
                                            <p:cond delay="0"/>
                                          </p:stCondLst>
                                        </p:cTn>
                                        <p:tgtEl>
                                          <p:spTgt spid="359"/>
                                        </p:tgtEl>
                                        <p:attrNameLst>
                                          <p:attrName>style.visibility</p:attrName>
                                        </p:attrNameLst>
                                      </p:cBhvr>
                                      <p:to>
                                        <p:strVal val="visible"/>
                                      </p:to>
                                    </p:set>
                                    <p:animEffect filter="wheel(2)" transition="in">
                                      <p:cBhvr additive="repl">
                                        <p:cTn id="60" dur="1250"/>
                                        <p:tgtEl>
                                          <p:spTgt spid="359"/>
                                        </p:tgtEl>
                                      </p:cBhvr>
                                    </p:animEffect>
                                  </p:childTnLst>
                                </p:cTn>
                              </p:par>
                              <p:par>
                                <p:cTn id="61" nodeType="withEffect" fill="hold" presetClass="entr" presetID="21" presetSubtype="2">
                                  <p:stCondLst>
                                    <p:cond delay="0"/>
                                  </p:stCondLst>
                                  <p:childTnLst>
                                    <p:set>
                                      <p:cBhvr>
                                        <p:cTn id="62" dur="1" fill="hold">
                                          <p:stCondLst>
                                            <p:cond delay="0"/>
                                          </p:stCondLst>
                                        </p:cTn>
                                        <p:tgtEl>
                                          <p:spTgt spid="358"/>
                                        </p:tgtEl>
                                        <p:attrNameLst>
                                          <p:attrName>style.visibility</p:attrName>
                                        </p:attrNameLst>
                                      </p:cBhvr>
                                      <p:to>
                                        <p:strVal val="visible"/>
                                      </p:to>
                                    </p:set>
                                    <p:animEffect filter="wheel(2)" transition="in">
                                      <p:cBhvr additive="repl">
                                        <p:cTn id="63" dur="1250"/>
                                        <p:tgtEl>
                                          <p:spTgt spid="358"/>
                                        </p:tgtEl>
                                      </p:cBhvr>
                                    </p:animEffect>
                                  </p:childTnLst>
                                </p:cTn>
                              </p:par>
                              <p:par>
                                <p:cTn id="64" nodeType="withEffect" fill="hold" presetClass="entr" presetID="21" presetSubtype="2">
                                  <p:stCondLst>
                                    <p:cond delay="0"/>
                                  </p:stCondLst>
                                  <p:childTnLst>
                                    <p:set>
                                      <p:cBhvr>
                                        <p:cTn id="65" dur="1" fill="hold">
                                          <p:stCondLst>
                                            <p:cond delay="0"/>
                                          </p:stCondLst>
                                        </p:cTn>
                                        <p:tgtEl>
                                          <p:spTgt spid="357"/>
                                        </p:tgtEl>
                                        <p:attrNameLst>
                                          <p:attrName>style.visibility</p:attrName>
                                        </p:attrNameLst>
                                      </p:cBhvr>
                                      <p:to>
                                        <p:strVal val="visible"/>
                                      </p:to>
                                    </p:set>
                                    <p:animEffect filter="wheel(2)" transition="in">
                                      <p:cBhvr additive="repl">
                                        <p:cTn id="66" dur="1250"/>
                                        <p:tgtEl>
                                          <p:spTgt spid="3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1" name="CustomShape 1"/>
          <p:cNvSpPr/>
          <p:nvPr/>
        </p:nvSpPr>
        <p:spPr>
          <a:xfrm>
            <a:off x="1024200" y="585360"/>
            <a:ext cx="9719280" cy="1499040"/>
          </a:xfrm>
          <a:prstGeom prst="rect">
            <a:avLst/>
          </a:prstGeom>
          <a:noFill/>
          <a:ln>
            <a:noFill/>
          </a:ln>
        </p:spPr>
        <p:style>
          <a:lnRef idx="0"/>
          <a:fillRef idx="0"/>
          <a:effectRef idx="0"/>
          <a:fontRef idx="minor"/>
        </p:style>
        <p:txBody>
          <a:bodyPr lIns="90000" rIns="90000" tIns="45000" bIns="45000" anchor="ctr">
            <a:noAutofit/>
          </a:bodyPr>
          <a:p>
            <a:pPr>
              <a:lnSpc>
                <a:spcPct val="80000"/>
              </a:lnSpc>
            </a:pPr>
            <a:r>
              <a:rPr b="0" lang="it-IT" sz="5000" spc="94" strike="noStrike" cap="all">
                <a:solidFill>
                  <a:srgbClr val="404040"/>
                </a:solidFill>
                <a:latin typeface="Tw Cen MT Condensed"/>
              </a:rPr>
              <a:t>Sviluppi Futuri</a:t>
            </a:r>
            <a:endParaRPr b="0" lang="en-US" sz="5000" spc="-1" strike="noStrike">
              <a:latin typeface="Arial"/>
            </a:endParaRPr>
          </a:p>
        </p:txBody>
      </p:sp>
      <p:graphicFrame>
        <p:nvGraphicFramePr>
          <p:cNvPr id="652" name="Grafico 7"/>
          <p:cNvGraphicFramePr/>
          <p:nvPr/>
        </p:nvGraphicFramePr>
        <p:xfrm>
          <a:off x="2593800" y="1790640"/>
          <a:ext cx="7003440" cy="4214880"/>
        </p:xfrm>
        <a:graphic>
          <a:graphicData uri="http://schemas.openxmlformats.org/drawingml/2006/chart">
            <c:chart xmlns:c="http://schemas.openxmlformats.org/drawingml/2006/chart" xmlns:r="http://schemas.openxmlformats.org/officeDocument/2006/relationships" r:id="rId1"/>
          </a:graphicData>
        </a:graphic>
      </p:graphicFrame>
      <p:sp>
        <p:nvSpPr>
          <p:cNvPr id="653" name="CustomShape 2"/>
          <p:cNvSpPr/>
          <p:nvPr/>
        </p:nvSpPr>
        <p:spPr>
          <a:xfrm>
            <a:off x="3247920" y="2263320"/>
            <a:ext cx="6177240" cy="3197160"/>
          </a:xfrm>
          <a:prstGeom prst="rect">
            <a:avLst/>
          </a:prstGeom>
          <a:solidFill>
            <a:srgbClr val="61cd3f">
              <a:alpha val="50000"/>
            </a:srgbClr>
          </a:solidFill>
          <a:ln>
            <a:noFill/>
          </a:ln>
        </p:spPr>
        <p:style>
          <a:lnRef idx="0"/>
          <a:fillRef idx="0"/>
          <a:effectRef idx="0"/>
          <a:fontRef idx="minor"/>
        </p:style>
      </p:sp>
      <p:grpSp>
        <p:nvGrpSpPr>
          <p:cNvPr id="654" name="Group 3"/>
          <p:cNvGrpSpPr/>
          <p:nvPr/>
        </p:nvGrpSpPr>
        <p:grpSpPr>
          <a:xfrm>
            <a:off x="3639600" y="2078640"/>
            <a:ext cx="5944320" cy="3395880"/>
            <a:chOff x="3639600" y="2078640"/>
            <a:chExt cx="5944320" cy="3395880"/>
          </a:xfrm>
        </p:grpSpPr>
        <p:sp>
          <p:nvSpPr>
            <p:cNvPr id="655" name="CustomShape 4"/>
            <p:cNvSpPr/>
            <p:nvPr/>
          </p:nvSpPr>
          <p:spPr>
            <a:xfrm>
              <a:off x="3758760" y="4425480"/>
              <a:ext cx="526320" cy="278640"/>
            </a:xfrm>
            <a:prstGeom prst="rect">
              <a:avLst/>
            </a:prstGeom>
            <a:gradFill rotWithShape="0">
              <a:gsLst>
                <a:gs pos="0">
                  <a:srgbClr val="3f6ab6"/>
                </a:gs>
                <a:gs pos="100000">
                  <a:srgbClr val="5680e1"/>
                </a:gs>
              </a:gsLst>
              <a:path path="circle">
                <a:fillToRect l="50000" t="50000" r="50000" b="50000"/>
              </a:path>
            </a:gradFill>
            <a:ln>
              <a:noFill/>
            </a:ln>
            <a:effectLst>
              <a:outerShdw algn="ctr" blurRad="76200" dir="5400000" dist="25560" rotWithShape="0">
                <a:srgbClr val="000000">
                  <a:alpha val="60000"/>
                </a:srgbClr>
              </a:outerShdw>
            </a:effectLst>
          </p:spPr>
          <p:style>
            <a:lnRef idx="0">
              <a:schemeClr val="accent1"/>
            </a:lnRef>
            <a:fillRef idx="3">
              <a:schemeClr val="accent1"/>
            </a:fillRef>
            <a:effectRef idx="3">
              <a:schemeClr val="accent1"/>
            </a:effectRef>
            <a:fontRef idx="minor"/>
          </p:style>
          <p:txBody>
            <a:bodyPr lIns="90000" rIns="90000" tIns="45000" bIns="45000">
              <a:noAutofit/>
            </a:bodyPr>
            <a:p>
              <a:pPr>
                <a:lnSpc>
                  <a:spcPct val="100000"/>
                </a:lnSpc>
                <a:tabLst>
                  <a:tab algn="l" pos="0"/>
                </a:tabLst>
              </a:pPr>
              <a:r>
                <a:rPr b="0" lang="it-IT" sz="1100" spc="-1" strike="noStrike">
                  <a:solidFill>
                    <a:srgbClr val="ffffff"/>
                  </a:solidFill>
                  <a:latin typeface="Tw Cen MT"/>
                  <a:ea typeface="DejaVu Sans"/>
                </a:rPr>
                <a:t>0,25</a:t>
              </a:r>
              <a:endParaRPr b="0" lang="en-US" sz="1100" spc="-1" strike="noStrike">
                <a:latin typeface="Arial"/>
              </a:endParaRPr>
            </a:p>
          </p:txBody>
        </p:sp>
        <p:sp>
          <p:nvSpPr>
            <p:cNvPr id="656" name="CustomShape 5"/>
            <p:cNvSpPr/>
            <p:nvPr/>
          </p:nvSpPr>
          <p:spPr>
            <a:xfrm>
              <a:off x="8463960" y="2377800"/>
              <a:ext cx="331200" cy="307080"/>
            </a:xfrm>
            <a:prstGeom prst="rect">
              <a:avLst/>
            </a:prstGeom>
            <a:gradFill rotWithShape="0">
              <a:gsLst>
                <a:gs pos="0">
                  <a:srgbClr val="3f6ab6"/>
                </a:gs>
                <a:gs pos="100000">
                  <a:srgbClr val="5680e1"/>
                </a:gs>
              </a:gsLst>
              <a:path path="circle">
                <a:fillToRect l="50000" t="50000" r="50000" b="50000"/>
              </a:path>
            </a:gradFill>
            <a:ln>
              <a:noFill/>
            </a:ln>
            <a:effectLst>
              <a:outerShdw algn="ctr" blurRad="76200" dir="5400000" dist="25560" rotWithShape="0">
                <a:srgbClr val="000000">
                  <a:alpha val="60000"/>
                </a:srgbClr>
              </a:outerShdw>
            </a:effectLst>
          </p:spPr>
          <p:style>
            <a:lnRef idx="0">
              <a:schemeClr val="accent1"/>
            </a:lnRef>
            <a:fillRef idx="3">
              <a:schemeClr val="accent1"/>
            </a:fillRef>
            <a:effectRef idx="3">
              <a:schemeClr val="accent1"/>
            </a:effectRef>
            <a:fontRef idx="minor"/>
          </p:style>
          <p:txBody>
            <a:bodyPr lIns="90000" rIns="90000" tIns="45000" bIns="45000">
              <a:noAutofit/>
            </a:bodyPr>
            <a:p>
              <a:pPr>
                <a:lnSpc>
                  <a:spcPct val="100000"/>
                </a:lnSpc>
                <a:tabLst>
                  <a:tab algn="l" pos="0"/>
                </a:tabLst>
              </a:pPr>
              <a:r>
                <a:rPr b="0" lang="it-IT" sz="1100" spc="-1" strike="noStrike">
                  <a:solidFill>
                    <a:srgbClr val="ffffff"/>
                  </a:solidFill>
                  <a:latin typeface="Tw Cen MT"/>
                  <a:ea typeface="DejaVu Sans"/>
                </a:rPr>
                <a:t>1</a:t>
              </a:r>
              <a:endParaRPr b="0" lang="en-US" sz="1100" spc="-1" strike="noStrike">
                <a:latin typeface="Arial"/>
              </a:endParaRPr>
            </a:p>
          </p:txBody>
        </p:sp>
        <p:sp>
          <p:nvSpPr>
            <p:cNvPr id="657" name="CustomShape 6"/>
            <p:cNvSpPr/>
            <p:nvPr/>
          </p:nvSpPr>
          <p:spPr>
            <a:xfrm>
              <a:off x="6772680" y="2883600"/>
              <a:ext cx="535680" cy="288720"/>
            </a:xfrm>
            <a:prstGeom prst="rect">
              <a:avLst/>
            </a:prstGeom>
            <a:gradFill rotWithShape="0">
              <a:gsLst>
                <a:gs pos="0">
                  <a:srgbClr val="3f6ab6"/>
                </a:gs>
                <a:gs pos="100000">
                  <a:srgbClr val="5680e1"/>
                </a:gs>
              </a:gsLst>
              <a:path path="circle">
                <a:fillToRect l="50000" t="50000" r="50000" b="50000"/>
              </a:path>
            </a:gradFill>
            <a:ln>
              <a:noFill/>
            </a:ln>
            <a:effectLst>
              <a:outerShdw algn="ctr" blurRad="76200" dir="5400000" dist="25560" rotWithShape="0">
                <a:srgbClr val="000000">
                  <a:alpha val="60000"/>
                </a:srgbClr>
              </a:outerShdw>
            </a:effectLst>
          </p:spPr>
          <p:style>
            <a:lnRef idx="0">
              <a:schemeClr val="accent1"/>
            </a:lnRef>
            <a:fillRef idx="3">
              <a:schemeClr val="accent1"/>
            </a:fillRef>
            <a:effectRef idx="3">
              <a:schemeClr val="accent1"/>
            </a:effectRef>
            <a:fontRef idx="minor"/>
          </p:style>
          <p:txBody>
            <a:bodyPr lIns="90000" rIns="90000" tIns="45000" bIns="45000">
              <a:noAutofit/>
            </a:bodyPr>
            <a:p>
              <a:pPr>
                <a:lnSpc>
                  <a:spcPct val="100000"/>
                </a:lnSpc>
                <a:tabLst>
                  <a:tab algn="l" pos="0"/>
                </a:tabLst>
              </a:pPr>
              <a:r>
                <a:rPr b="0" lang="it-IT" sz="1100" spc="-1" strike="noStrike">
                  <a:solidFill>
                    <a:srgbClr val="ffffff"/>
                  </a:solidFill>
                  <a:latin typeface="Tw Cen MT"/>
                  <a:ea typeface="DejaVu Sans"/>
                </a:rPr>
                <a:t>0,75</a:t>
              </a:r>
              <a:endParaRPr b="0" lang="en-US" sz="1100" spc="-1" strike="noStrike">
                <a:latin typeface="Arial"/>
              </a:endParaRPr>
            </a:p>
          </p:txBody>
        </p:sp>
        <p:sp>
          <p:nvSpPr>
            <p:cNvPr id="658" name="CustomShape 7"/>
            <p:cNvSpPr/>
            <p:nvPr/>
          </p:nvSpPr>
          <p:spPr>
            <a:xfrm>
              <a:off x="5157000" y="3715920"/>
              <a:ext cx="452160" cy="293040"/>
            </a:xfrm>
            <a:prstGeom prst="rect">
              <a:avLst/>
            </a:prstGeom>
            <a:gradFill rotWithShape="0">
              <a:gsLst>
                <a:gs pos="0">
                  <a:srgbClr val="3f6ab6"/>
                </a:gs>
                <a:gs pos="100000">
                  <a:srgbClr val="5680e1"/>
                </a:gs>
              </a:gsLst>
              <a:path path="circle">
                <a:fillToRect l="50000" t="50000" r="50000" b="50000"/>
              </a:path>
            </a:gradFill>
            <a:ln>
              <a:noFill/>
            </a:ln>
            <a:effectLst>
              <a:outerShdw algn="ctr" blurRad="76200" dir="5400000" dist="25560" rotWithShape="0">
                <a:srgbClr val="000000">
                  <a:alpha val="60000"/>
                </a:srgbClr>
              </a:outerShdw>
            </a:effectLst>
          </p:spPr>
          <p:style>
            <a:lnRef idx="0">
              <a:schemeClr val="accent1"/>
            </a:lnRef>
            <a:fillRef idx="3">
              <a:schemeClr val="accent1"/>
            </a:fillRef>
            <a:effectRef idx="3">
              <a:schemeClr val="accent1"/>
            </a:effectRef>
            <a:fontRef idx="minor"/>
          </p:style>
          <p:txBody>
            <a:bodyPr lIns="90000" rIns="90000" tIns="45000" bIns="45000">
              <a:noAutofit/>
            </a:bodyPr>
            <a:p>
              <a:pPr>
                <a:lnSpc>
                  <a:spcPct val="100000"/>
                </a:lnSpc>
                <a:tabLst>
                  <a:tab algn="l" pos="0"/>
                </a:tabLst>
              </a:pPr>
              <a:r>
                <a:rPr b="0" lang="it-IT" sz="1100" spc="-1" strike="noStrike">
                  <a:solidFill>
                    <a:srgbClr val="ffffff"/>
                  </a:solidFill>
                  <a:latin typeface="Tw Cen MT"/>
                  <a:ea typeface="DejaVu Sans"/>
                </a:rPr>
                <a:t>0,5</a:t>
              </a:r>
              <a:endParaRPr b="0" lang="en-US" sz="1100" spc="-1" strike="noStrike">
                <a:latin typeface="Arial"/>
              </a:endParaRPr>
            </a:p>
          </p:txBody>
        </p:sp>
        <p:grpSp>
          <p:nvGrpSpPr>
            <p:cNvPr id="659" name="Group 8"/>
            <p:cNvGrpSpPr/>
            <p:nvPr/>
          </p:nvGrpSpPr>
          <p:grpSpPr>
            <a:xfrm>
              <a:off x="3639600" y="2078640"/>
              <a:ext cx="5944320" cy="3395880"/>
              <a:chOff x="3639600" y="2078640"/>
              <a:chExt cx="5944320" cy="3395880"/>
            </a:xfrm>
          </p:grpSpPr>
          <p:grpSp>
            <p:nvGrpSpPr>
              <p:cNvPr id="660" name="Group 9"/>
              <p:cNvGrpSpPr/>
              <p:nvPr/>
            </p:nvGrpSpPr>
            <p:grpSpPr>
              <a:xfrm>
                <a:off x="3639600" y="2543760"/>
                <a:ext cx="4163400" cy="2930760"/>
                <a:chOff x="3639600" y="2543760"/>
                <a:chExt cx="4163400" cy="2930760"/>
              </a:xfrm>
            </p:grpSpPr>
            <p:sp>
              <p:nvSpPr>
                <p:cNvPr id="661" name="CustomShape 10"/>
                <p:cNvSpPr/>
                <p:nvPr/>
              </p:nvSpPr>
              <p:spPr>
                <a:xfrm rot="18551400">
                  <a:off x="5136120" y="3617280"/>
                  <a:ext cx="3018960" cy="52416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662" name="CustomShape 11"/>
                <p:cNvSpPr/>
                <p:nvPr/>
              </p:nvSpPr>
              <p:spPr>
                <a:xfrm rot="18456000">
                  <a:off x="3529440" y="4748040"/>
                  <a:ext cx="1199160" cy="312120"/>
                </a:xfrm>
                <a:prstGeom prst="ellipse">
                  <a:avLst/>
                </a:prstGeom>
                <a:noFill/>
                <a:ln>
                  <a:round/>
                </a:ln>
              </p:spPr>
              <p:style>
                <a:lnRef idx="2">
                  <a:schemeClr val="accent1">
                    <a:shade val="50000"/>
                  </a:schemeClr>
                </a:lnRef>
                <a:fillRef idx="1">
                  <a:schemeClr val="accent1"/>
                </a:fillRef>
                <a:effectRef idx="0">
                  <a:schemeClr val="accent1"/>
                </a:effectRef>
                <a:fontRef idx="minor"/>
              </p:style>
            </p:sp>
            <p:sp>
              <p:nvSpPr>
                <p:cNvPr id="663" name="CustomShape 12"/>
                <p:cNvSpPr/>
                <p:nvPr/>
              </p:nvSpPr>
              <p:spPr>
                <a:xfrm rot="18624600">
                  <a:off x="4192560" y="4188600"/>
                  <a:ext cx="2175480" cy="391680"/>
                </a:xfrm>
                <a:prstGeom prst="ellipse">
                  <a:avLst/>
                </a:prstGeom>
                <a:noFill/>
                <a:ln>
                  <a:round/>
                </a:ln>
              </p:spPr>
              <p:style>
                <a:lnRef idx="2">
                  <a:schemeClr val="accent1">
                    <a:shade val="50000"/>
                  </a:schemeClr>
                </a:lnRef>
                <a:fillRef idx="1">
                  <a:schemeClr val="accent1"/>
                </a:fillRef>
                <a:effectRef idx="0">
                  <a:schemeClr val="accent1"/>
                </a:effectRef>
                <a:fontRef idx="minor"/>
              </p:style>
            </p:sp>
          </p:grpSp>
          <p:sp>
            <p:nvSpPr>
              <p:cNvPr id="664" name="CustomShape 13"/>
              <p:cNvSpPr/>
              <p:nvPr/>
            </p:nvSpPr>
            <p:spPr>
              <a:xfrm rot="18954000">
                <a:off x="6530760" y="3134160"/>
                <a:ext cx="3294360" cy="640800"/>
              </a:xfrm>
              <a:prstGeom prst="ellipse">
                <a:avLst/>
              </a:prstGeom>
              <a:noFill/>
              <a:ln>
                <a:round/>
              </a:ln>
            </p:spPr>
            <p:style>
              <a:lnRef idx="2">
                <a:schemeClr val="accent1">
                  <a:shade val="50000"/>
                </a:schemeClr>
              </a:lnRef>
              <a:fillRef idx="1">
                <a:schemeClr val="accent1"/>
              </a:fillRef>
              <a:effectRef idx="0">
                <a:schemeClr val="accent1"/>
              </a:effectRef>
              <a:fontRef idx="minor"/>
            </p:style>
          </p:sp>
        </p:grpSp>
      </p:grpSp>
      <p:pic>
        <p:nvPicPr>
          <p:cNvPr id="665" name="Immagine 2" descr="Immagine che contiene elettronico, circuito&#10;&#10;Descrizione generata automaticamente"/>
          <p:cNvPicPr/>
          <p:nvPr/>
        </p:nvPicPr>
        <p:blipFill>
          <a:blip r:embed="rId2"/>
          <a:stretch/>
        </p:blipFill>
        <p:spPr>
          <a:xfrm>
            <a:off x="1894320" y="4169880"/>
            <a:ext cx="1828080" cy="1828080"/>
          </a:xfrm>
          <a:prstGeom prst="rect">
            <a:avLst/>
          </a:prstGeom>
          <a:ln>
            <a:noFill/>
          </a:ln>
        </p:spPr>
      </p:pic>
      <p:pic>
        <p:nvPicPr>
          <p:cNvPr id="666" name="Immagine 8" descr="Immagine che contiene elettronico, circuito&#10;&#10;Descrizione generata automaticamente"/>
          <p:cNvPicPr/>
          <p:nvPr/>
        </p:nvPicPr>
        <p:blipFill>
          <a:blip r:embed="rId3"/>
          <a:stretch/>
        </p:blipFill>
        <p:spPr>
          <a:xfrm>
            <a:off x="8891640" y="2502360"/>
            <a:ext cx="2788200" cy="1852200"/>
          </a:xfrm>
          <a:prstGeom prst="rect">
            <a:avLst/>
          </a:prstGeom>
          <a:ln>
            <a:noFill/>
          </a:ln>
        </p:spPr>
      </p:pic>
      <p:pic>
        <p:nvPicPr>
          <p:cNvPr id="667" name="Immagine 11" descr="Immagine che contiene elettronico, circuito&#10;&#10;Descrizione generata automaticamente"/>
          <p:cNvPicPr/>
          <p:nvPr/>
        </p:nvPicPr>
        <p:blipFill>
          <a:blip r:embed="rId4"/>
          <a:stretch/>
        </p:blipFill>
        <p:spPr>
          <a:xfrm>
            <a:off x="3127680" y="2257560"/>
            <a:ext cx="2288520" cy="1659600"/>
          </a:xfrm>
          <a:prstGeom prst="rect">
            <a:avLst/>
          </a:prstGeom>
          <a:ln>
            <a:noFill/>
          </a:ln>
        </p:spPr>
      </p:pic>
    </p:spTree>
  </p:cSld>
  <p:transition spd="slow">
    <p:fade/>
  </p:transition>
  <p:timing>
    <p:tnLst>
      <p:par>
        <p:cTn id="545" dur="indefinite" restart="never" nodeType="tmRoot">
          <p:childTnLst>
            <p:seq>
              <p:cTn id="546" dur="indefinite" nodeType="mainSeq">
                <p:childTnLst>
                  <p:par>
                    <p:cTn id="547" fill="hold">
                      <p:stCondLst>
                        <p:cond delay="indefinite"/>
                      </p:stCondLst>
                      <p:childTnLst>
                        <p:par>
                          <p:cTn id="548" fill="hold">
                            <p:stCondLst>
                              <p:cond delay="0"/>
                            </p:stCondLst>
                            <p:childTnLst>
                              <p:par>
                                <p:cTn id="549" nodeType="clickEffect" fill="hold" presetClass="entr" presetID="10">
                                  <p:stCondLst>
                                    <p:cond delay="0"/>
                                  </p:stCondLst>
                                  <p:childTnLst>
                                    <p:set>
                                      <p:cBhvr>
                                        <p:cTn id="550" dur="1" fill="hold">
                                          <p:stCondLst>
                                            <p:cond delay="0"/>
                                          </p:stCondLst>
                                        </p:cTn>
                                        <p:tgtEl>
                                          <p:spTgt spid="665"/>
                                        </p:tgtEl>
                                        <p:attrNameLst>
                                          <p:attrName>style.visibility</p:attrName>
                                        </p:attrNameLst>
                                      </p:cBhvr>
                                      <p:to>
                                        <p:strVal val="visible"/>
                                      </p:to>
                                    </p:set>
                                    <p:animEffect filter="fade" transition="in">
                                      <p:cBhvr additive="repl">
                                        <p:cTn id="551" dur="500"/>
                                        <p:tgtEl>
                                          <p:spTgt spid="665"/>
                                        </p:tgtEl>
                                      </p:cBhvr>
                                    </p:animEffect>
                                  </p:childTnLst>
                                </p:cTn>
                              </p:par>
                            </p:childTnLst>
                          </p:cTn>
                        </p:par>
                        <p:par>
                          <p:cTn id="552" fill="hold">
                            <p:stCondLst>
                              <p:cond delay="500"/>
                            </p:stCondLst>
                            <p:childTnLst>
                              <p:par>
                                <p:cTn id="553" nodeType="afterEffect" fill="hold" presetClass="entr" presetID="10">
                                  <p:stCondLst>
                                    <p:cond delay="0"/>
                                  </p:stCondLst>
                                  <p:childTnLst>
                                    <p:set>
                                      <p:cBhvr>
                                        <p:cTn id="554" dur="1" fill="hold">
                                          <p:stCondLst>
                                            <p:cond delay="0"/>
                                          </p:stCondLst>
                                        </p:cTn>
                                        <p:tgtEl>
                                          <p:spTgt spid="667"/>
                                        </p:tgtEl>
                                        <p:attrNameLst>
                                          <p:attrName>style.visibility</p:attrName>
                                        </p:attrNameLst>
                                      </p:cBhvr>
                                      <p:to>
                                        <p:strVal val="visible"/>
                                      </p:to>
                                    </p:set>
                                    <p:animEffect filter="fade" transition="in">
                                      <p:cBhvr additive="repl">
                                        <p:cTn id="555" dur="500"/>
                                        <p:tgtEl>
                                          <p:spTgt spid="667"/>
                                        </p:tgtEl>
                                      </p:cBhvr>
                                    </p:animEffect>
                                  </p:childTnLst>
                                </p:cTn>
                              </p:par>
                            </p:childTnLst>
                          </p:cTn>
                        </p:par>
                        <p:par>
                          <p:cTn id="556" fill="hold">
                            <p:stCondLst>
                              <p:cond delay="1000"/>
                            </p:stCondLst>
                            <p:childTnLst>
                              <p:par>
                                <p:cTn id="557" nodeType="afterEffect" fill="hold" presetClass="entr" presetID="10">
                                  <p:stCondLst>
                                    <p:cond delay="0"/>
                                  </p:stCondLst>
                                  <p:childTnLst>
                                    <p:set>
                                      <p:cBhvr>
                                        <p:cTn id="558" dur="1" fill="hold">
                                          <p:stCondLst>
                                            <p:cond delay="0"/>
                                          </p:stCondLst>
                                        </p:cTn>
                                        <p:tgtEl>
                                          <p:spTgt spid="666"/>
                                        </p:tgtEl>
                                        <p:attrNameLst>
                                          <p:attrName>style.visibility</p:attrName>
                                        </p:attrNameLst>
                                      </p:cBhvr>
                                      <p:to>
                                        <p:strVal val="visible"/>
                                      </p:to>
                                    </p:set>
                                    <p:animEffect filter="fade" transition="in">
                                      <p:cBhvr additive="repl">
                                        <p:cTn id="559" dur="500"/>
                                        <p:tgtEl>
                                          <p:spTgt spid="6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CustomShape 1"/>
          <p:cNvSpPr/>
          <p:nvPr/>
        </p:nvSpPr>
        <p:spPr>
          <a:xfrm flipV="1">
            <a:off x="0" y="-720"/>
            <a:ext cx="24172200" cy="14512320"/>
          </a:xfrm>
          <a:prstGeom prst="rtTriangle">
            <a:avLst/>
          </a:prstGeom>
          <a:solidFill>
            <a:srgbClr val="4c677a"/>
          </a:solidFill>
          <a:ln>
            <a:noFill/>
          </a:ln>
        </p:spPr>
        <p:style>
          <a:lnRef idx="2">
            <a:schemeClr val="accent1">
              <a:shade val="50000"/>
            </a:schemeClr>
          </a:lnRef>
          <a:fillRef idx="1">
            <a:schemeClr val="accent1"/>
          </a:fillRef>
          <a:effectRef idx="0">
            <a:schemeClr val="accent1"/>
          </a:effectRef>
          <a:fontRef idx="minor"/>
        </p:style>
      </p:sp>
      <p:sp>
        <p:nvSpPr>
          <p:cNvPr id="383" name="CustomShape 2"/>
          <p:cNvSpPr/>
          <p:nvPr/>
        </p:nvSpPr>
        <p:spPr>
          <a:xfrm>
            <a:off x="-204120" y="-2871000"/>
            <a:ext cx="12599280" cy="12599280"/>
          </a:xfrm>
          <a:prstGeom prst="ellipse">
            <a:avLst/>
          </a:prstGeom>
          <a:solidFill>
            <a:schemeClr val="bg1"/>
          </a:solidFill>
          <a:ln w="98280">
            <a:solidFill>
              <a:schemeClr val="bg1">
                <a:alpha val="51000"/>
              </a:schemeClr>
            </a:solidFill>
            <a:round/>
          </a:ln>
          <a:effectLst>
            <a:outerShdw algn="ctr" blurRad="635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84" name="CustomShape 3"/>
          <p:cNvSpPr/>
          <p:nvPr/>
        </p:nvSpPr>
        <p:spPr>
          <a:xfrm>
            <a:off x="123120" y="167400"/>
            <a:ext cx="2235960" cy="13694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IN" sz="2800" spc="296" strike="noStrike">
                <a:solidFill>
                  <a:srgbClr val="ffffff"/>
                </a:solidFill>
                <a:latin typeface="Open Sans Condensed"/>
                <a:ea typeface="Open Sans Condensed"/>
              </a:rPr>
              <a:t>Embedded</a:t>
            </a:r>
            <a:endParaRPr b="0" lang="en-US" sz="2800" spc="-1" strike="noStrike">
              <a:latin typeface="Arial"/>
            </a:endParaRPr>
          </a:p>
          <a:p>
            <a:pPr>
              <a:lnSpc>
                <a:spcPct val="100000"/>
              </a:lnSpc>
            </a:pPr>
            <a:r>
              <a:rPr b="0" lang="en-IN" sz="2800" spc="296" strike="noStrike">
                <a:solidFill>
                  <a:srgbClr val="ffffff"/>
                </a:solidFill>
                <a:latin typeface="Open Sans Condensed"/>
                <a:ea typeface="Open Sans Condensed"/>
              </a:rPr>
              <a:t>AI</a:t>
            </a:r>
            <a:endParaRPr b="0" lang="en-US" sz="2800" spc="-1" strike="noStrike">
              <a:latin typeface="Arial"/>
            </a:endParaRPr>
          </a:p>
        </p:txBody>
      </p:sp>
      <p:sp>
        <p:nvSpPr>
          <p:cNvPr id="385" name="CustomShape 4"/>
          <p:cNvSpPr/>
          <p:nvPr/>
        </p:nvSpPr>
        <p:spPr>
          <a:xfrm flipH="1">
            <a:off x="10282320" y="4923360"/>
            <a:ext cx="1908360" cy="1938960"/>
          </a:xfrm>
          <a:prstGeom prst="rtTriangle">
            <a:avLst/>
          </a:prstGeom>
          <a:solidFill>
            <a:srgbClr val="10b1ac"/>
          </a:solidFill>
          <a:ln>
            <a:noFill/>
          </a:ln>
        </p:spPr>
        <p:style>
          <a:lnRef idx="2">
            <a:schemeClr val="accent1">
              <a:shade val="50000"/>
            </a:schemeClr>
          </a:lnRef>
          <a:fillRef idx="1">
            <a:schemeClr val="accent1"/>
          </a:fillRef>
          <a:effectRef idx="0">
            <a:schemeClr val="accent1"/>
          </a:effectRef>
          <a:fontRef idx="minor"/>
        </p:style>
      </p:sp>
      <p:pic>
        <p:nvPicPr>
          <p:cNvPr id="386" name="Immagine 11" descr=""/>
          <p:cNvPicPr/>
          <p:nvPr/>
        </p:nvPicPr>
        <p:blipFill>
          <a:blip r:embed="rId1"/>
          <a:stretch/>
        </p:blipFill>
        <p:spPr>
          <a:xfrm>
            <a:off x="4632480" y="0"/>
            <a:ext cx="2926080" cy="1535760"/>
          </a:xfrm>
          <a:prstGeom prst="rect">
            <a:avLst/>
          </a:prstGeom>
          <a:ln>
            <a:noFill/>
          </a:ln>
        </p:spPr>
      </p:pic>
      <p:pic>
        <p:nvPicPr>
          <p:cNvPr id="387" name="Immagine 5" descr=""/>
          <p:cNvPicPr/>
          <p:nvPr/>
        </p:nvPicPr>
        <p:blipFill>
          <a:blip r:embed="rId2"/>
          <a:stretch/>
        </p:blipFill>
        <p:spPr>
          <a:xfrm>
            <a:off x="7290000" y="2892600"/>
            <a:ext cx="4563360" cy="1071720"/>
          </a:xfrm>
          <a:prstGeom prst="rect">
            <a:avLst/>
          </a:prstGeom>
          <a:ln>
            <a:noFill/>
          </a:ln>
        </p:spPr>
      </p:pic>
      <p:grpSp>
        <p:nvGrpSpPr>
          <p:cNvPr id="388" name="Group 5"/>
          <p:cNvGrpSpPr/>
          <p:nvPr/>
        </p:nvGrpSpPr>
        <p:grpSpPr>
          <a:xfrm>
            <a:off x="337680" y="1784520"/>
            <a:ext cx="5110560" cy="3611160"/>
            <a:chOff x="337680" y="1784520"/>
            <a:chExt cx="5110560" cy="3611160"/>
          </a:xfrm>
        </p:grpSpPr>
        <p:pic>
          <p:nvPicPr>
            <p:cNvPr id="389" name="Immagine 2" descr="Immagine che contiene elettronico&#10;&#10;Descrizione generata automaticamente"/>
            <p:cNvPicPr/>
            <p:nvPr/>
          </p:nvPicPr>
          <p:blipFill>
            <a:blip r:embed="rId3"/>
            <a:stretch/>
          </p:blipFill>
          <p:spPr>
            <a:xfrm>
              <a:off x="337680" y="1784520"/>
              <a:ext cx="5110560" cy="3611160"/>
            </a:xfrm>
            <a:prstGeom prst="rect">
              <a:avLst/>
            </a:prstGeom>
            <a:ln>
              <a:noFill/>
            </a:ln>
          </p:spPr>
        </p:pic>
        <p:pic>
          <p:nvPicPr>
            <p:cNvPr id="390" name="Immagine 33" descr="Immagine che contiene testo&#10;&#10;Descrizione generata automaticamente"/>
            <p:cNvPicPr/>
            <p:nvPr/>
          </p:nvPicPr>
          <p:blipFill>
            <a:blip r:embed="rId4"/>
            <a:stretch/>
          </p:blipFill>
          <p:spPr>
            <a:xfrm>
              <a:off x="1691280" y="3640320"/>
              <a:ext cx="73800" cy="45000"/>
            </a:xfrm>
            <a:prstGeom prst="rect">
              <a:avLst/>
            </a:prstGeom>
            <a:ln>
              <a:noFill/>
            </a:ln>
          </p:spPr>
        </p:pic>
      </p:grpSp>
    </p:spTree>
  </p:cSld>
  <p:transition spd="slow">
    <p:fade/>
  </p:transition>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CustomShape 1"/>
          <p:cNvSpPr/>
          <p:nvPr/>
        </p:nvSpPr>
        <p:spPr>
          <a:xfrm flipV="1">
            <a:off x="0" y="-720"/>
            <a:ext cx="25754760" cy="17372880"/>
          </a:xfrm>
          <a:prstGeom prst="rtTriangle">
            <a:avLst/>
          </a:prstGeom>
          <a:solidFill>
            <a:srgbClr val="4c677a"/>
          </a:solidFill>
          <a:ln>
            <a:noFill/>
          </a:ln>
        </p:spPr>
        <p:style>
          <a:lnRef idx="2">
            <a:schemeClr val="accent1">
              <a:shade val="50000"/>
            </a:schemeClr>
          </a:lnRef>
          <a:fillRef idx="1">
            <a:schemeClr val="accent1"/>
          </a:fillRef>
          <a:effectRef idx="0">
            <a:schemeClr val="accent1"/>
          </a:effectRef>
          <a:fontRef idx="minor"/>
        </p:style>
      </p:sp>
      <p:sp>
        <p:nvSpPr>
          <p:cNvPr id="392" name="CustomShape 2"/>
          <p:cNvSpPr/>
          <p:nvPr/>
        </p:nvSpPr>
        <p:spPr>
          <a:xfrm>
            <a:off x="-204120" y="-2889000"/>
            <a:ext cx="12599280" cy="12599280"/>
          </a:xfrm>
          <a:prstGeom prst="ellipse">
            <a:avLst/>
          </a:prstGeom>
          <a:solidFill>
            <a:schemeClr val="bg1"/>
          </a:solidFill>
          <a:ln w="98280">
            <a:solidFill>
              <a:schemeClr val="bg1">
                <a:alpha val="51000"/>
              </a:schemeClr>
            </a:solidFill>
            <a:round/>
          </a:ln>
          <a:effectLst>
            <a:outerShdw algn="ctr" blurRad="635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93" name="CustomShape 3"/>
          <p:cNvSpPr/>
          <p:nvPr/>
        </p:nvSpPr>
        <p:spPr>
          <a:xfrm>
            <a:off x="123120" y="167400"/>
            <a:ext cx="2235960" cy="13694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IN" sz="2800" spc="296" strike="noStrike">
                <a:solidFill>
                  <a:srgbClr val="ffffff"/>
                </a:solidFill>
                <a:latin typeface="Open Sans Condensed"/>
                <a:ea typeface="Open Sans Condensed"/>
              </a:rPr>
              <a:t>Embedded</a:t>
            </a:r>
            <a:endParaRPr b="0" lang="en-US" sz="2800" spc="-1" strike="noStrike">
              <a:latin typeface="Arial"/>
            </a:endParaRPr>
          </a:p>
          <a:p>
            <a:pPr>
              <a:lnSpc>
                <a:spcPct val="100000"/>
              </a:lnSpc>
            </a:pPr>
            <a:r>
              <a:rPr b="0" lang="en-IN" sz="2800" spc="296" strike="noStrike">
                <a:solidFill>
                  <a:srgbClr val="ffffff"/>
                </a:solidFill>
                <a:latin typeface="Open Sans Condensed"/>
                <a:ea typeface="Open Sans Condensed"/>
              </a:rPr>
              <a:t>AI</a:t>
            </a:r>
            <a:endParaRPr b="0" lang="en-US" sz="2800" spc="-1" strike="noStrike">
              <a:latin typeface="Arial"/>
            </a:endParaRPr>
          </a:p>
        </p:txBody>
      </p:sp>
      <p:sp>
        <p:nvSpPr>
          <p:cNvPr id="394" name="CustomShape 4"/>
          <p:cNvSpPr/>
          <p:nvPr/>
        </p:nvSpPr>
        <p:spPr>
          <a:xfrm flipH="1">
            <a:off x="10282320" y="4923360"/>
            <a:ext cx="1908360" cy="1938960"/>
          </a:xfrm>
          <a:prstGeom prst="rtTriangle">
            <a:avLst/>
          </a:prstGeom>
          <a:solidFill>
            <a:srgbClr val="10b1ac"/>
          </a:solidFill>
          <a:ln>
            <a:noFill/>
          </a:ln>
        </p:spPr>
        <p:style>
          <a:lnRef idx="2">
            <a:schemeClr val="accent1">
              <a:shade val="50000"/>
            </a:schemeClr>
          </a:lnRef>
          <a:fillRef idx="1">
            <a:schemeClr val="accent1"/>
          </a:fillRef>
          <a:effectRef idx="0">
            <a:schemeClr val="accent1"/>
          </a:effectRef>
          <a:fontRef idx="minor"/>
        </p:style>
      </p:sp>
      <p:pic>
        <p:nvPicPr>
          <p:cNvPr id="395" name="Immagine 11" descr=""/>
          <p:cNvPicPr/>
          <p:nvPr/>
        </p:nvPicPr>
        <p:blipFill>
          <a:blip r:embed="rId1"/>
          <a:stretch/>
        </p:blipFill>
        <p:spPr>
          <a:xfrm>
            <a:off x="4632480" y="-3124440"/>
            <a:ext cx="2926080" cy="1535760"/>
          </a:xfrm>
          <a:prstGeom prst="rect">
            <a:avLst/>
          </a:prstGeom>
          <a:ln>
            <a:noFill/>
          </a:ln>
        </p:spPr>
      </p:pic>
      <p:pic>
        <p:nvPicPr>
          <p:cNvPr id="396" name="Immagine 5" descr=""/>
          <p:cNvPicPr/>
          <p:nvPr/>
        </p:nvPicPr>
        <p:blipFill>
          <a:blip r:embed="rId2"/>
          <a:stretch/>
        </p:blipFill>
        <p:spPr>
          <a:xfrm>
            <a:off x="15278400" y="2874600"/>
            <a:ext cx="4563360" cy="1071720"/>
          </a:xfrm>
          <a:prstGeom prst="rect">
            <a:avLst/>
          </a:prstGeom>
          <a:ln>
            <a:noFill/>
          </a:ln>
        </p:spPr>
      </p:pic>
      <p:grpSp>
        <p:nvGrpSpPr>
          <p:cNvPr id="397" name="Group 5"/>
          <p:cNvGrpSpPr/>
          <p:nvPr/>
        </p:nvGrpSpPr>
        <p:grpSpPr>
          <a:xfrm>
            <a:off x="2482560" y="-274320"/>
            <a:ext cx="11424240" cy="8052120"/>
            <a:chOff x="2482560" y="-274320"/>
            <a:chExt cx="11424240" cy="8052120"/>
          </a:xfrm>
        </p:grpSpPr>
        <p:pic>
          <p:nvPicPr>
            <p:cNvPr id="398" name="Immagine 21" descr="Immagine che contiene elettronico&#10;&#10;Descrizione generata automaticamente"/>
            <p:cNvPicPr/>
            <p:nvPr/>
          </p:nvPicPr>
          <p:blipFill>
            <a:blip r:embed="rId3"/>
            <a:stretch/>
          </p:blipFill>
          <p:spPr>
            <a:xfrm>
              <a:off x="2482560" y="-274320"/>
              <a:ext cx="11424240" cy="8052120"/>
            </a:xfrm>
            <a:prstGeom prst="rect">
              <a:avLst/>
            </a:prstGeom>
            <a:ln>
              <a:noFill/>
            </a:ln>
          </p:spPr>
        </p:pic>
        <p:pic>
          <p:nvPicPr>
            <p:cNvPr id="399" name="Immagine 22" descr="Immagine che contiene testo&#10;&#10;Descrizione generata automaticamente"/>
            <p:cNvPicPr/>
            <p:nvPr/>
          </p:nvPicPr>
          <p:blipFill>
            <a:blip r:embed="rId4"/>
            <a:stretch/>
          </p:blipFill>
          <p:spPr>
            <a:xfrm>
              <a:off x="3603600" y="2054520"/>
              <a:ext cx="4659840" cy="2853720"/>
            </a:xfrm>
            <a:prstGeom prst="rect">
              <a:avLst/>
            </a:prstGeom>
            <a:ln>
              <a:noFill/>
            </a:ln>
          </p:spPr>
        </p:pic>
      </p:grpSp>
      <p:sp>
        <p:nvSpPr>
          <p:cNvPr id="400" name="CustomShape 6"/>
          <p:cNvSpPr/>
          <p:nvPr/>
        </p:nvSpPr>
        <p:spPr>
          <a:xfrm>
            <a:off x="497880" y="2287440"/>
            <a:ext cx="2979000" cy="28339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i="1" lang="it-IT" sz="2000" spc="-1" strike="noStrike">
                <a:solidFill>
                  <a:srgbClr val="000000"/>
                </a:solidFill>
                <a:latin typeface="Tw Cen MT"/>
                <a:ea typeface="DejaVu Sans"/>
              </a:rPr>
              <a:t>Core Arm Cortex M-7</a:t>
            </a:r>
            <a:endParaRPr b="0" lang="en-US" sz="2000" spc="-1" strike="noStrike">
              <a:latin typeface="Arial"/>
            </a:endParaRPr>
          </a:p>
          <a:p>
            <a:pPr>
              <a:lnSpc>
                <a:spcPct val="100000"/>
              </a:lnSpc>
            </a:pPr>
            <a:endParaRPr b="0" lang="en-US" sz="2000" spc="-1" strike="noStrike">
              <a:latin typeface="Arial"/>
            </a:endParaRPr>
          </a:p>
          <a:p>
            <a:pPr>
              <a:lnSpc>
                <a:spcPct val="100000"/>
              </a:lnSpc>
            </a:pPr>
            <a:r>
              <a:rPr b="1" i="1" lang="it-IT" sz="2000" spc="-1" strike="noStrike">
                <a:solidFill>
                  <a:srgbClr val="000000"/>
                </a:solidFill>
                <a:latin typeface="Tw Cen MT"/>
                <a:ea typeface="DejaVu Sans"/>
              </a:rPr>
              <a:t>SRAM 512 Kbyte</a:t>
            </a:r>
            <a:endParaRPr b="0" lang="en-US" sz="2000" spc="-1" strike="noStrike">
              <a:latin typeface="Arial"/>
            </a:endParaRPr>
          </a:p>
          <a:p>
            <a:pPr>
              <a:lnSpc>
                <a:spcPct val="100000"/>
              </a:lnSpc>
            </a:pPr>
            <a:endParaRPr b="0" lang="en-US" sz="2000" spc="-1" strike="noStrike">
              <a:latin typeface="Arial"/>
            </a:endParaRPr>
          </a:p>
          <a:p>
            <a:pPr>
              <a:lnSpc>
                <a:spcPct val="100000"/>
              </a:lnSpc>
            </a:pPr>
            <a:r>
              <a:rPr b="1" i="1" lang="it-IT" sz="2000" spc="-1" strike="noStrike">
                <a:solidFill>
                  <a:srgbClr val="000000"/>
                </a:solidFill>
                <a:latin typeface="Tw Cen MT"/>
                <a:ea typeface="DejaVu Sans"/>
              </a:rPr>
              <a:t>FLASH 2 Mbyte</a:t>
            </a:r>
            <a:endParaRPr b="0" lang="en-US" sz="2000" spc="-1" strike="noStrike">
              <a:latin typeface="Arial"/>
            </a:endParaRPr>
          </a:p>
          <a:p>
            <a:pPr>
              <a:lnSpc>
                <a:spcPct val="100000"/>
              </a:lnSpc>
            </a:pPr>
            <a:endParaRPr b="0" lang="en-US" sz="2000" spc="-1" strike="noStrike">
              <a:latin typeface="Arial"/>
            </a:endParaRPr>
          </a:p>
          <a:p>
            <a:pPr>
              <a:lnSpc>
                <a:spcPct val="100000"/>
              </a:lnSpc>
            </a:pPr>
            <a:r>
              <a:rPr b="1" i="1" lang="it-IT" sz="2000" spc="-1" strike="noStrike">
                <a:solidFill>
                  <a:srgbClr val="000000"/>
                </a:solidFill>
                <a:latin typeface="Tw Cen MT"/>
                <a:ea typeface="DejaVu Sans"/>
              </a:rPr>
              <a:t>MAX Frequency 400 MHz</a:t>
            </a:r>
            <a:endParaRPr b="0" lang="en-US" sz="2000" spc="-1" strike="noStrike">
              <a:latin typeface="Arial"/>
            </a:endParaRPr>
          </a:p>
        </p:txBody>
      </p:sp>
      <p:grpSp>
        <p:nvGrpSpPr>
          <p:cNvPr id="401" name="Group 7"/>
          <p:cNvGrpSpPr/>
          <p:nvPr/>
        </p:nvGrpSpPr>
        <p:grpSpPr>
          <a:xfrm>
            <a:off x="592920" y="2646360"/>
            <a:ext cx="4932360" cy="1858680"/>
            <a:chOff x="592920" y="2646360"/>
            <a:chExt cx="4932360" cy="1858680"/>
          </a:xfrm>
        </p:grpSpPr>
        <p:grpSp>
          <p:nvGrpSpPr>
            <p:cNvPr id="402" name="Group 8"/>
            <p:cNvGrpSpPr/>
            <p:nvPr/>
          </p:nvGrpSpPr>
          <p:grpSpPr>
            <a:xfrm>
              <a:off x="592920" y="2646360"/>
              <a:ext cx="4932360" cy="502560"/>
              <a:chOff x="592920" y="2646360"/>
              <a:chExt cx="4932360" cy="502560"/>
            </a:xfrm>
          </p:grpSpPr>
          <p:sp>
            <p:nvSpPr>
              <p:cNvPr id="403" name="Line 9"/>
              <p:cNvSpPr/>
              <p:nvPr/>
            </p:nvSpPr>
            <p:spPr>
              <a:xfrm>
                <a:off x="592920" y="2646360"/>
                <a:ext cx="2661480" cy="0"/>
              </a:xfrm>
              <a:prstGeom prst="line">
                <a:avLst/>
              </a:prstGeom>
              <a:ln w="38160">
                <a:solidFill>
                  <a:srgbClr val="3f6ec2"/>
                </a:solidFill>
                <a:round/>
              </a:ln>
            </p:spPr>
            <p:style>
              <a:lnRef idx="1">
                <a:schemeClr val="accent1"/>
              </a:lnRef>
              <a:fillRef idx="0">
                <a:schemeClr val="accent1"/>
              </a:fillRef>
              <a:effectRef idx="0">
                <a:schemeClr val="accent1"/>
              </a:effectRef>
              <a:fontRef idx="minor"/>
            </p:style>
          </p:sp>
          <p:sp>
            <p:nvSpPr>
              <p:cNvPr id="404" name="Line 10"/>
              <p:cNvSpPr/>
              <p:nvPr/>
            </p:nvSpPr>
            <p:spPr>
              <a:xfrm>
                <a:off x="3243240" y="2646360"/>
                <a:ext cx="2282040" cy="502560"/>
              </a:xfrm>
              <a:prstGeom prst="line">
                <a:avLst/>
              </a:prstGeom>
              <a:ln w="38160">
                <a:solidFill>
                  <a:srgbClr val="3f6ec2"/>
                </a:solidFill>
                <a:round/>
              </a:ln>
            </p:spPr>
            <p:style>
              <a:lnRef idx="1">
                <a:schemeClr val="accent1"/>
              </a:lnRef>
              <a:fillRef idx="0">
                <a:schemeClr val="accent1"/>
              </a:fillRef>
              <a:effectRef idx="0">
                <a:schemeClr val="accent1"/>
              </a:effectRef>
              <a:fontRef idx="minor"/>
            </p:style>
          </p:sp>
        </p:grpSp>
        <p:grpSp>
          <p:nvGrpSpPr>
            <p:cNvPr id="405" name="Group 11"/>
            <p:cNvGrpSpPr/>
            <p:nvPr/>
          </p:nvGrpSpPr>
          <p:grpSpPr>
            <a:xfrm>
              <a:off x="592920" y="3265920"/>
              <a:ext cx="4932360" cy="101880"/>
              <a:chOff x="592920" y="3265920"/>
              <a:chExt cx="4932360" cy="101880"/>
            </a:xfrm>
          </p:grpSpPr>
          <p:sp>
            <p:nvSpPr>
              <p:cNvPr id="406" name="Line 12"/>
              <p:cNvSpPr/>
              <p:nvPr/>
            </p:nvSpPr>
            <p:spPr>
              <a:xfrm>
                <a:off x="592920" y="3265920"/>
                <a:ext cx="2661480" cy="0"/>
              </a:xfrm>
              <a:prstGeom prst="line">
                <a:avLst/>
              </a:prstGeom>
              <a:ln w="38160">
                <a:solidFill>
                  <a:srgbClr val="3f6ec2"/>
                </a:solidFill>
                <a:round/>
              </a:ln>
            </p:spPr>
            <p:style>
              <a:lnRef idx="1">
                <a:schemeClr val="accent1"/>
              </a:lnRef>
              <a:fillRef idx="0">
                <a:schemeClr val="accent1"/>
              </a:fillRef>
              <a:effectRef idx="0">
                <a:schemeClr val="accent1"/>
              </a:effectRef>
              <a:fontRef idx="minor"/>
            </p:style>
          </p:sp>
          <p:sp>
            <p:nvSpPr>
              <p:cNvPr id="407" name="Line 13"/>
              <p:cNvSpPr/>
              <p:nvPr/>
            </p:nvSpPr>
            <p:spPr>
              <a:xfrm>
                <a:off x="3246120" y="3266280"/>
                <a:ext cx="2279160" cy="101520"/>
              </a:xfrm>
              <a:prstGeom prst="line">
                <a:avLst/>
              </a:prstGeom>
              <a:ln w="38160">
                <a:solidFill>
                  <a:srgbClr val="3f6ec2"/>
                </a:solidFill>
                <a:round/>
              </a:ln>
            </p:spPr>
            <p:style>
              <a:lnRef idx="1">
                <a:schemeClr val="accent1"/>
              </a:lnRef>
              <a:fillRef idx="0">
                <a:schemeClr val="accent1"/>
              </a:fillRef>
              <a:effectRef idx="0">
                <a:schemeClr val="accent1"/>
              </a:effectRef>
              <a:fontRef idx="minor"/>
            </p:style>
          </p:sp>
        </p:grpSp>
        <p:grpSp>
          <p:nvGrpSpPr>
            <p:cNvPr id="408" name="Group 14"/>
            <p:cNvGrpSpPr/>
            <p:nvPr/>
          </p:nvGrpSpPr>
          <p:grpSpPr>
            <a:xfrm>
              <a:off x="592920" y="3677760"/>
              <a:ext cx="4932360" cy="205560"/>
              <a:chOff x="592920" y="3677760"/>
              <a:chExt cx="4932360" cy="205560"/>
            </a:xfrm>
          </p:grpSpPr>
          <p:sp>
            <p:nvSpPr>
              <p:cNvPr id="409" name="Line 15"/>
              <p:cNvSpPr/>
              <p:nvPr/>
            </p:nvSpPr>
            <p:spPr>
              <a:xfrm>
                <a:off x="592920" y="3883320"/>
                <a:ext cx="2661480" cy="0"/>
              </a:xfrm>
              <a:prstGeom prst="line">
                <a:avLst/>
              </a:prstGeom>
              <a:ln w="38160">
                <a:solidFill>
                  <a:srgbClr val="3f6ec2"/>
                </a:solidFill>
                <a:round/>
              </a:ln>
            </p:spPr>
            <p:style>
              <a:lnRef idx="1">
                <a:schemeClr val="accent1"/>
              </a:lnRef>
              <a:fillRef idx="0">
                <a:schemeClr val="accent1"/>
              </a:fillRef>
              <a:effectRef idx="0">
                <a:schemeClr val="accent1"/>
              </a:effectRef>
              <a:fontRef idx="minor"/>
            </p:style>
          </p:sp>
          <p:sp>
            <p:nvSpPr>
              <p:cNvPr id="410" name="Line 16"/>
              <p:cNvSpPr/>
              <p:nvPr/>
            </p:nvSpPr>
            <p:spPr>
              <a:xfrm flipV="1">
                <a:off x="3246120" y="3677760"/>
                <a:ext cx="2279160" cy="204480"/>
              </a:xfrm>
              <a:prstGeom prst="line">
                <a:avLst/>
              </a:prstGeom>
              <a:ln w="38160">
                <a:solidFill>
                  <a:srgbClr val="3f6ec2"/>
                </a:solidFill>
                <a:round/>
              </a:ln>
            </p:spPr>
            <p:style>
              <a:lnRef idx="1">
                <a:schemeClr val="accent1"/>
              </a:lnRef>
              <a:fillRef idx="0">
                <a:schemeClr val="accent1"/>
              </a:fillRef>
              <a:effectRef idx="0">
                <a:schemeClr val="accent1"/>
              </a:effectRef>
              <a:fontRef idx="minor"/>
            </p:style>
          </p:sp>
        </p:grpSp>
        <p:grpSp>
          <p:nvGrpSpPr>
            <p:cNvPr id="411" name="Group 17"/>
            <p:cNvGrpSpPr/>
            <p:nvPr/>
          </p:nvGrpSpPr>
          <p:grpSpPr>
            <a:xfrm>
              <a:off x="592920" y="3859560"/>
              <a:ext cx="4932360" cy="645480"/>
              <a:chOff x="592920" y="3859560"/>
              <a:chExt cx="4932360" cy="645480"/>
            </a:xfrm>
          </p:grpSpPr>
          <p:sp>
            <p:nvSpPr>
              <p:cNvPr id="412" name="Line 18"/>
              <p:cNvSpPr/>
              <p:nvPr/>
            </p:nvSpPr>
            <p:spPr>
              <a:xfrm>
                <a:off x="592920" y="4502880"/>
                <a:ext cx="2661480" cy="0"/>
              </a:xfrm>
              <a:prstGeom prst="line">
                <a:avLst/>
              </a:prstGeom>
              <a:ln w="38160">
                <a:solidFill>
                  <a:srgbClr val="3f6ec2"/>
                </a:solidFill>
                <a:round/>
              </a:ln>
            </p:spPr>
            <p:style>
              <a:lnRef idx="1">
                <a:schemeClr val="accent1"/>
              </a:lnRef>
              <a:fillRef idx="0">
                <a:schemeClr val="accent1"/>
              </a:fillRef>
              <a:effectRef idx="0">
                <a:schemeClr val="accent1"/>
              </a:effectRef>
              <a:fontRef idx="minor"/>
            </p:style>
          </p:sp>
          <p:sp>
            <p:nvSpPr>
              <p:cNvPr id="413" name="Line 19"/>
              <p:cNvSpPr/>
              <p:nvPr/>
            </p:nvSpPr>
            <p:spPr>
              <a:xfrm flipV="1">
                <a:off x="3246120" y="3859560"/>
                <a:ext cx="2279160" cy="645480"/>
              </a:xfrm>
              <a:prstGeom prst="line">
                <a:avLst/>
              </a:prstGeom>
              <a:ln w="38160">
                <a:solidFill>
                  <a:srgbClr val="3f6ec2"/>
                </a:solidFill>
                <a:round/>
              </a:ln>
            </p:spPr>
            <p:style>
              <a:lnRef idx="1">
                <a:schemeClr val="accent1"/>
              </a:lnRef>
              <a:fillRef idx="0">
                <a:schemeClr val="accent1"/>
              </a:fillRef>
              <a:effectRef idx="0">
                <a:schemeClr val="accent1"/>
              </a:effectRef>
              <a:fontRef idx="minor"/>
            </p:style>
          </p:sp>
        </p:grpSp>
      </p:grpSp>
    </p:spTree>
  </p:cSld>
  <p:transition spd="slow">
    <p:fade/>
  </p:transition>
  <p:timing>
    <p:tnLst>
      <p:par>
        <p:cTn id="67" dur="indefinite" restart="never" nodeType="tmRoot">
          <p:childTnLst>
            <p:seq>
              <p:cTn id="68" dur="indefinite" nodeType="mainSeq">
                <p:childTnLst>
                  <p:par>
                    <p:cTn id="69" fill="hold">
                      <p:stCondLst>
                        <p:cond delay="indefinite"/>
                      </p:stCondLst>
                      <p:childTnLst>
                        <p:par>
                          <p:cTn id="70" fill="hold">
                            <p:stCondLst>
                              <p:cond delay="0"/>
                            </p:stCondLst>
                            <p:childTnLst>
                              <p:par>
                                <p:cTn id="71" nodeType="clickEffect" fill="hold" presetClass="entr" presetID="6" presetSubtype="16">
                                  <p:stCondLst>
                                    <p:cond delay="0"/>
                                  </p:stCondLst>
                                  <p:childTnLst>
                                    <p:set>
                                      <p:cBhvr>
                                        <p:cTn id="72" dur="1" fill="hold">
                                          <p:stCondLst>
                                            <p:cond delay="0"/>
                                          </p:stCondLst>
                                        </p:cTn>
                                        <p:tgtEl>
                                          <p:spTgt spid="401"/>
                                        </p:tgtEl>
                                        <p:attrNameLst>
                                          <p:attrName>style.visibility</p:attrName>
                                        </p:attrNameLst>
                                      </p:cBhvr>
                                      <p:to>
                                        <p:strVal val="visible"/>
                                      </p:to>
                                    </p:set>
                                    <p:animEffect filter="circle(in)" transition="in">
                                      <p:cBhvr additive="repl">
                                        <p:cTn id="73" dur="2000"/>
                                        <p:tgtEl>
                                          <p:spTgt spid="401"/>
                                        </p:tgtEl>
                                      </p:cBhvr>
                                    </p:animEffect>
                                  </p:childTnLst>
                                </p:cTn>
                              </p:par>
                              <p:par>
                                <p:cTn id="74" nodeType="withEffect" fill="hold" presetClass="entr" presetID="2" presetSubtype="8">
                                  <p:stCondLst>
                                    <p:cond delay="500"/>
                                  </p:stCondLst>
                                  <p:childTnLst>
                                    <p:set>
                                      <p:cBhvr>
                                        <p:cTn id="75" dur="1" fill="hold">
                                          <p:stCondLst>
                                            <p:cond delay="0"/>
                                          </p:stCondLst>
                                        </p:cTn>
                                        <p:tgtEl>
                                          <p:spTgt spid="400"/>
                                        </p:tgtEl>
                                        <p:attrNameLst>
                                          <p:attrName>style.visibility</p:attrName>
                                        </p:attrNameLst>
                                      </p:cBhvr>
                                      <p:to>
                                        <p:strVal val="visible"/>
                                      </p:to>
                                    </p:set>
                                    <p:anim calcmode="lin" valueType="num">
                                      <p:cBhvr additive="repl">
                                        <p:cTn id="76" dur="750" fill="hold"/>
                                        <p:tgtEl>
                                          <p:spTgt spid="400"/>
                                        </p:tgtEl>
                                        <p:attrNameLst>
                                          <p:attrName>ppt_x</p:attrName>
                                        </p:attrNameLst>
                                      </p:cBhvr>
                                      <p:tavLst>
                                        <p:tav tm="0">
                                          <p:val>
                                            <p:strVal val="0-#ppt_w/2"/>
                                          </p:val>
                                        </p:tav>
                                        <p:tav tm="100000">
                                          <p:val>
                                            <p:strVal val="#ppt_x"/>
                                          </p:val>
                                        </p:tav>
                                      </p:tavLst>
                                    </p:anim>
                                    <p:anim calcmode="lin" valueType="num">
                                      <p:cBhvr additive="repl">
                                        <p:cTn id="77" dur="750" fill="hold"/>
                                        <p:tgtEl>
                                          <p:spTgt spid="4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CustomShape 1"/>
          <p:cNvSpPr/>
          <p:nvPr/>
        </p:nvSpPr>
        <p:spPr>
          <a:xfrm flipV="1">
            <a:off x="0" y="-720"/>
            <a:ext cx="3562560" cy="2751840"/>
          </a:xfrm>
          <a:prstGeom prst="rtTriangle">
            <a:avLst/>
          </a:prstGeom>
          <a:solidFill>
            <a:srgbClr val="4c677a"/>
          </a:solidFill>
          <a:ln>
            <a:noFill/>
          </a:ln>
        </p:spPr>
        <p:style>
          <a:lnRef idx="2">
            <a:schemeClr val="accent1">
              <a:shade val="50000"/>
            </a:schemeClr>
          </a:lnRef>
          <a:fillRef idx="1">
            <a:schemeClr val="accent1"/>
          </a:fillRef>
          <a:effectRef idx="0">
            <a:schemeClr val="accent1"/>
          </a:effectRef>
          <a:fontRef idx="minor"/>
        </p:style>
      </p:sp>
      <p:sp>
        <p:nvSpPr>
          <p:cNvPr id="415" name="CustomShape 2"/>
          <p:cNvSpPr/>
          <p:nvPr/>
        </p:nvSpPr>
        <p:spPr>
          <a:xfrm rot="2700000">
            <a:off x="4852080" y="1491120"/>
            <a:ext cx="4844520" cy="1509840"/>
          </a:xfrm>
          <a:custGeom>
            <a:avLst/>
            <a:gdLst/>
            <a:ahLst/>
            <a:rect l="l" t="t" r="r" b="b"/>
            <a:pathLst>
              <a:path w="5769890" h="1799038">
                <a:moveTo>
                  <a:pt x="0" y="899519"/>
                </a:moveTo>
                <a:cubicBezTo>
                  <a:pt x="0" y="402728"/>
                  <a:pt x="402728" y="0"/>
                  <a:pt x="899519" y="0"/>
                </a:cubicBezTo>
                <a:cubicBezTo>
                  <a:pt x="1558653" y="-419"/>
                  <a:pt x="2229820" y="299951"/>
                  <a:pt x="2888954" y="299532"/>
                </a:cubicBezTo>
                <a:cubicBezTo>
                  <a:pt x="3553437" y="299951"/>
                  <a:pt x="4205888" y="-419"/>
                  <a:pt x="4870371" y="0"/>
                </a:cubicBezTo>
                <a:cubicBezTo>
                  <a:pt x="5367162" y="0"/>
                  <a:pt x="5769890" y="402728"/>
                  <a:pt x="5769890" y="899519"/>
                </a:cubicBezTo>
                <a:lnTo>
                  <a:pt x="5769890" y="899519"/>
                </a:lnTo>
                <a:cubicBezTo>
                  <a:pt x="5769890" y="1396310"/>
                  <a:pt x="5367162" y="1799038"/>
                  <a:pt x="4870371" y="1799038"/>
                </a:cubicBezTo>
                <a:cubicBezTo>
                  <a:pt x="4205888" y="1796508"/>
                  <a:pt x="3553437" y="1505220"/>
                  <a:pt x="2888954" y="1502690"/>
                </a:cubicBezTo>
                <a:lnTo>
                  <a:pt x="899519" y="1799038"/>
                </a:lnTo>
                <a:cubicBezTo>
                  <a:pt x="402728" y="1799038"/>
                  <a:pt x="0" y="1396310"/>
                  <a:pt x="0" y="899519"/>
                </a:cubicBezTo>
                <a:close/>
              </a:path>
            </a:pathLst>
          </a:custGeom>
          <a:solidFill>
            <a:srgbClr val="efc66e"/>
          </a:solidFill>
          <a:ln>
            <a:noFill/>
          </a:ln>
        </p:spPr>
        <p:style>
          <a:lnRef idx="2">
            <a:schemeClr val="accent1">
              <a:shade val="50000"/>
            </a:schemeClr>
          </a:lnRef>
          <a:fillRef idx="1">
            <a:schemeClr val="accent1"/>
          </a:fillRef>
          <a:effectRef idx="0">
            <a:schemeClr val="accent1"/>
          </a:effectRef>
          <a:fontRef idx="minor"/>
        </p:style>
      </p:sp>
      <p:sp>
        <p:nvSpPr>
          <p:cNvPr id="416" name="CustomShape 3"/>
          <p:cNvSpPr/>
          <p:nvPr/>
        </p:nvSpPr>
        <p:spPr>
          <a:xfrm rot="18900000">
            <a:off x="4852080" y="3849480"/>
            <a:ext cx="4844520" cy="1509840"/>
          </a:xfrm>
          <a:custGeom>
            <a:avLst/>
            <a:gdLst/>
            <a:ahLst/>
            <a:rect l="l" t="t" r="r" b="b"/>
            <a:pathLst>
              <a:path w="5769890" h="1799040">
                <a:moveTo>
                  <a:pt x="0" y="899520"/>
                </a:moveTo>
                <a:cubicBezTo>
                  <a:pt x="0" y="402729"/>
                  <a:pt x="402728" y="1"/>
                  <a:pt x="899519" y="1"/>
                </a:cubicBezTo>
                <a:cubicBezTo>
                  <a:pt x="1560490" y="-787"/>
                  <a:pt x="2221461" y="299878"/>
                  <a:pt x="2882432" y="299090"/>
                </a:cubicBezTo>
                <a:lnTo>
                  <a:pt x="4870371" y="1"/>
                </a:lnTo>
                <a:cubicBezTo>
                  <a:pt x="5367162" y="1"/>
                  <a:pt x="5769890" y="402729"/>
                  <a:pt x="5769890" y="899520"/>
                </a:cubicBezTo>
                <a:lnTo>
                  <a:pt x="5769890" y="899520"/>
                </a:lnTo>
                <a:cubicBezTo>
                  <a:pt x="5769890" y="1396311"/>
                  <a:pt x="5367162" y="1799039"/>
                  <a:pt x="4870371" y="1799039"/>
                </a:cubicBezTo>
                <a:cubicBezTo>
                  <a:pt x="4207725" y="1799799"/>
                  <a:pt x="3545079" y="1504132"/>
                  <a:pt x="2882433" y="1504892"/>
                </a:cubicBezTo>
                <a:cubicBezTo>
                  <a:pt x="2221462" y="1504132"/>
                  <a:pt x="1560490" y="1799799"/>
                  <a:pt x="899519" y="1799039"/>
                </a:cubicBezTo>
                <a:cubicBezTo>
                  <a:pt x="402728" y="1799039"/>
                  <a:pt x="0" y="1396311"/>
                  <a:pt x="0" y="899520"/>
                </a:cubicBezTo>
                <a:close/>
              </a:path>
            </a:pathLst>
          </a:custGeom>
          <a:solidFill>
            <a:srgbClr val="10b1ac"/>
          </a:solidFill>
          <a:ln>
            <a:noFill/>
          </a:ln>
          <a:effectLst>
            <a:outerShdw blurRad="50800" dir="16200000" dist="3816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7" name="CustomShape 4"/>
          <p:cNvSpPr/>
          <p:nvPr/>
        </p:nvSpPr>
        <p:spPr>
          <a:xfrm rot="2700000">
            <a:off x="2494440" y="3848760"/>
            <a:ext cx="4844520" cy="1510200"/>
          </a:xfrm>
          <a:custGeom>
            <a:avLst/>
            <a:gdLst/>
            <a:ahLst/>
            <a:rect l="l" t="t" r="r" b="b"/>
            <a:pathLst>
              <a:path w="5769890" h="1799086">
                <a:moveTo>
                  <a:pt x="0" y="899567"/>
                </a:moveTo>
                <a:cubicBezTo>
                  <a:pt x="0" y="402776"/>
                  <a:pt x="402728" y="48"/>
                  <a:pt x="899519" y="48"/>
                </a:cubicBezTo>
                <a:cubicBezTo>
                  <a:pt x="1562665" y="-4525"/>
                  <a:pt x="2225810" y="315754"/>
                  <a:pt x="2888956" y="311181"/>
                </a:cubicBezTo>
                <a:cubicBezTo>
                  <a:pt x="3549428" y="315754"/>
                  <a:pt x="4209899" y="-4525"/>
                  <a:pt x="4870371" y="48"/>
                </a:cubicBezTo>
                <a:cubicBezTo>
                  <a:pt x="5367162" y="48"/>
                  <a:pt x="5769890" y="402776"/>
                  <a:pt x="5769890" y="899567"/>
                </a:cubicBezTo>
                <a:lnTo>
                  <a:pt x="5769890" y="899567"/>
                </a:lnTo>
                <a:cubicBezTo>
                  <a:pt x="5769890" y="1396358"/>
                  <a:pt x="5367162" y="1799086"/>
                  <a:pt x="4870371" y="1799086"/>
                </a:cubicBezTo>
                <a:cubicBezTo>
                  <a:pt x="4205889" y="1796412"/>
                  <a:pt x="3541406" y="1492950"/>
                  <a:pt x="2876924" y="1490276"/>
                </a:cubicBezTo>
                <a:lnTo>
                  <a:pt x="899519" y="1799086"/>
                </a:lnTo>
                <a:cubicBezTo>
                  <a:pt x="402728" y="1799086"/>
                  <a:pt x="0" y="1396358"/>
                  <a:pt x="0" y="899567"/>
                </a:cubicBezTo>
                <a:close/>
              </a:path>
            </a:pathLst>
          </a:custGeom>
          <a:solidFill>
            <a:srgbClr val="e25252"/>
          </a:solidFill>
          <a:ln>
            <a:noFill/>
          </a:ln>
          <a:effectLst>
            <a:outerShdw algn="tl" blurRad="50800" dir="27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8" name="CustomShape 5"/>
          <p:cNvSpPr/>
          <p:nvPr/>
        </p:nvSpPr>
        <p:spPr>
          <a:xfrm rot="18900000">
            <a:off x="2493720" y="1491840"/>
            <a:ext cx="4844520" cy="1510200"/>
          </a:xfrm>
          <a:custGeom>
            <a:avLst/>
            <a:gdLst/>
            <a:ahLst/>
            <a:rect l="l" t="t" r="r" b="b"/>
            <a:pathLst>
              <a:path w="5769890" h="1799058">
                <a:moveTo>
                  <a:pt x="0" y="899535"/>
                </a:moveTo>
                <a:cubicBezTo>
                  <a:pt x="0" y="402744"/>
                  <a:pt x="402728" y="16"/>
                  <a:pt x="899519" y="16"/>
                </a:cubicBezTo>
                <a:cubicBezTo>
                  <a:pt x="1562822" y="-2539"/>
                  <a:pt x="2220148" y="293732"/>
                  <a:pt x="2883451" y="291177"/>
                </a:cubicBezTo>
                <a:cubicBezTo>
                  <a:pt x="3543766" y="293732"/>
                  <a:pt x="4210056" y="-2539"/>
                  <a:pt x="4870371" y="16"/>
                </a:cubicBezTo>
                <a:cubicBezTo>
                  <a:pt x="5367162" y="16"/>
                  <a:pt x="5769890" y="402744"/>
                  <a:pt x="5769890" y="899535"/>
                </a:cubicBezTo>
                <a:lnTo>
                  <a:pt x="5769890" y="899535"/>
                </a:lnTo>
                <a:cubicBezTo>
                  <a:pt x="5769890" y="1396326"/>
                  <a:pt x="5367162" y="1799054"/>
                  <a:pt x="4870371" y="1799054"/>
                </a:cubicBezTo>
                <a:cubicBezTo>
                  <a:pt x="4208064" y="1800443"/>
                  <a:pt x="3539782" y="1497033"/>
                  <a:pt x="2877475" y="1498422"/>
                </a:cubicBezTo>
                <a:lnTo>
                  <a:pt x="899519" y="1799054"/>
                </a:lnTo>
                <a:cubicBezTo>
                  <a:pt x="402728" y="1799054"/>
                  <a:pt x="0" y="1396326"/>
                  <a:pt x="0" y="899535"/>
                </a:cubicBezTo>
                <a:close/>
              </a:path>
            </a:pathLst>
          </a:custGeom>
          <a:solidFill>
            <a:srgbClr val="4c677a"/>
          </a:solidFill>
          <a:ln>
            <a:noFill/>
          </a:ln>
          <a:effectLst>
            <a:outerShdw algn="t" blurRad="50800" dir="5400000" dist="3816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19" name="CustomShape 6"/>
          <p:cNvSpPr/>
          <p:nvPr/>
        </p:nvSpPr>
        <p:spPr>
          <a:xfrm rot="2700000">
            <a:off x="5155560" y="758880"/>
            <a:ext cx="2773440" cy="1509840"/>
          </a:xfrm>
          <a:custGeom>
            <a:avLst/>
            <a:gdLst/>
            <a:ahLst/>
            <a:rect l="l" t="t" r="r" b="b"/>
            <a:pathLst>
              <a:path w="3303495" h="1799038">
                <a:moveTo>
                  <a:pt x="0" y="899519"/>
                </a:moveTo>
                <a:cubicBezTo>
                  <a:pt x="0" y="402728"/>
                  <a:pt x="402728" y="0"/>
                  <a:pt x="899519" y="0"/>
                </a:cubicBezTo>
                <a:cubicBezTo>
                  <a:pt x="1443079" y="36095"/>
                  <a:pt x="1782101" y="144379"/>
                  <a:pt x="2458009" y="288758"/>
                </a:cubicBezTo>
                <a:cubicBezTo>
                  <a:pt x="2954800" y="288758"/>
                  <a:pt x="3303495" y="726929"/>
                  <a:pt x="3303495" y="1223720"/>
                </a:cubicBezTo>
                <a:lnTo>
                  <a:pt x="2578325" y="1546375"/>
                </a:lnTo>
                <a:cubicBezTo>
                  <a:pt x="2058828" y="1582470"/>
                  <a:pt x="1419016" y="1799038"/>
                  <a:pt x="899519" y="1799038"/>
                </a:cubicBezTo>
                <a:cubicBezTo>
                  <a:pt x="402728" y="1799038"/>
                  <a:pt x="0" y="1396310"/>
                  <a:pt x="0" y="899519"/>
                </a:cubicBezTo>
                <a:close/>
              </a:path>
            </a:pathLst>
          </a:custGeom>
          <a:solidFill>
            <a:srgbClr val="efc66e"/>
          </a:solidFill>
          <a:ln>
            <a:noFill/>
          </a:ln>
          <a:effectLst>
            <a:outerShdw algn="r" blurRad="50800" dir="10800000" dist="3816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0" name="CustomShape 7"/>
          <p:cNvSpPr/>
          <p:nvPr/>
        </p:nvSpPr>
        <p:spPr>
          <a:xfrm>
            <a:off x="5377320" y="351720"/>
            <a:ext cx="1446120" cy="1446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21" name="CustomShape 8"/>
          <p:cNvSpPr/>
          <p:nvPr/>
        </p:nvSpPr>
        <p:spPr>
          <a:xfrm>
            <a:off x="3018600" y="2687760"/>
            <a:ext cx="1446120" cy="1446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22" name="CustomShape 9"/>
          <p:cNvSpPr/>
          <p:nvPr/>
        </p:nvSpPr>
        <p:spPr>
          <a:xfrm>
            <a:off x="5377320" y="5055480"/>
            <a:ext cx="1446120" cy="1446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23" name="CustomShape 10"/>
          <p:cNvSpPr/>
          <p:nvPr/>
        </p:nvSpPr>
        <p:spPr>
          <a:xfrm>
            <a:off x="7727040" y="2691000"/>
            <a:ext cx="1446120" cy="1446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424" name="Graphic 44" descr="Bar chart"/>
          <p:cNvPicPr/>
          <p:nvPr/>
        </p:nvPicPr>
        <p:blipFill>
          <a:blip r:embed="rId1"/>
          <a:stretch/>
        </p:blipFill>
        <p:spPr>
          <a:xfrm>
            <a:off x="3386880" y="3101400"/>
            <a:ext cx="611280" cy="611280"/>
          </a:xfrm>
          <a:prstGeom prst="rect">
            <a:avLst/>
          </a:prstGeom>
          <a:ln>
            <a:noFill/>
          </a:ln>
        </p:spPr>
      </p:pic>
      <p:pic>
        <p:nvPicPr>
          <p:cNvPr id="425" name="Graphic 53" descr="Database"/>
          <p:cNvPicPr/>
          <p:nvPr/>
        </p:nvPicPr>
        <p:blipFill>
          <a:blip r:embed="rId2"/>
          <a:stretch/>
        </p:blipFill>
        <p:spPr>
          <a:xfrm>
            <a:off x="5796720" y="5472720"/>
            <a:ext cx="611280" cy="611280"/>
          </a:xfrm>
          <a:prstGeom prst="rect">
            <a:avLst/>
          </a:prstGeom>
          <a:ln>
            <a:noFill/>
          </a:ln>
        </p:spPr>
      </p:pic>
      <p:sp>
        <p:nvSpPr>
          <p:cNvPr id="426" name="CustomShape 11"/>
          <p:cNvSpPr/>
          <p:nvPr/>
        </p:nvSpPr>
        <p:spPr>
          <a:xfrm>
            <a:off x="4617000" y="1968120"/>
            <a:ext cx="2900520" cy="2900520"/>
          </a:xfrm>
          <a:prstGeom prst="ellipse">
            <a:avLst/>
          </a:prstGeom>
          <a:solidFill>
            <a:schemeClr val="bg1"/>
          </a:solidFill>
          <a:ln w="98280">
            <a:solidFill>
              <a:schemeClr val="bg1">
                <a:alpha val="51000"/>
              </a:schemeClr>
            </a:solidFill>
            <a:round/>
          </a:ln>
          <a:effectLst>
            <a:outerShdw algn="ctr" blurRad="635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27" name="CustomShape 12"/>
          <p:cNvSpPr/>
          <p:nvPr/>
        </p:nvSpPr>
        <p:spPr>
          <a:xfrm>
            <a:off x="9461880" y="3233880"/>
            <a:ext cx="1884240" cy="364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IN" sz="1800" spc="296" strike="noStrike">
                <a:solidFill>
                  <a:srgbClr val="767171"/>
                </a:solidFill>
                <a:latin typeface="Open Sans Condensed"/>
                <a:ea typeface="Open Sans Condensed"/>
              </a:rPr>
              <a:t>MOBILENET</a:t>
            </a:r>
            <a:endParaRPr b="0" lang="en-US" sz="1800" spc="-1" strike="noStrike">
              <a:latin typeface="Arial"/>
            </a:endParaRPr>
          </a:p>
        </p:txBody>
      </p:sp>
      <p:sp>
        <p:nvSpPr>
          <p:cNvPr id="428" name="CustomShape 13"/>
          <p:cNvSpPr/>
          <p:nvPr/>
        </p:nvSpPr>
        <p:spPr>
          <a:xfrm>
            <a:off x="7474680" y="644400"/>
            <a:ext cx="198648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IN" sz="1800" spc="296" strike="noStrike">
                <a:solidFill>
                  <a:srgbClr val="767171"/>
                </a:solidFill>
                <a:latin typeface="Open Sans Condensed"/>
                <a:ea typeface="Open Sans Condensed"/>
              </a:rPr>
              <a:t>Introduzione</a:t>
            </a:r>
            <a:endParaRPr b="0" lang="en-US" sz="1800" spc="-1" strike="noStrike">
              <a:latin typeface="Arial"/>
            </a:endParaRPr>
          </a:p>
        </p:txBody>
      </p:sp>
      <p:sp>
        <p:nvSpPr>
          <p:cNvPr id="429" name="CustomShape 14"/>
          <p:cNvSpPr/>
          <p:nvPr/>
        </p:nvSpPr>
        <p:spPr>
          <a:xfrm>
            <a:off x="1394280" y="3233880"/>
            <a:ext cx="153360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IN" sz="1800" spc="296" strike="noStrike">
                <a:solidFill>
                  <a:srgbClr val="767171"/>
                </a:solidFill>
                <a:latin typeface="Open Sans Condensed"/>
                <a:ea typeface="Open Sans Condensed"/>
              </a:rPr>
              <a:t>RISULTATI</a:t>
            </a:r>
            <a:endParaRPr b="0" lang="en-US" sz="1800" spc="-1" strike="noStrike">
              <a:latin typeface="Arial"/>
            </a:endParaRPr>
          </a:p>
        </p:txBody>
      </p:sp>
      <p:sp>
        <p:nvSpPr>
          <p:cNvPr id="430" name="Line 15"/>
          <p:cNvSpPr/>
          <p:nvPr/>
        </p:nvSpPr>
        <p:spPr>
          <a:xfrm>
            <a:off x="9196560" y="3606840"/>
            <a:ext cx="1884600" cy="0"/>
          </a:xfrm>
          <a:prstGeom prst="line">
            <a:avLst/>
          </a:prstGeom>
          <a:ln>
            <a:solidFill>
              <a:schemeClr val="bg2">
                <a:lumMod val="75000"/>
              </a:schemeClr>
            </a:solidFill>
            <a:round/>
          </a:ln>
        </p:spPr>
        <p:style>
          <a:lnRef idx="1">
            <a:schemeClr val="dk1"/>
          </a:lnRef>
          <a:fillRef idx="0">
            <a:schemeClr val="dk1"/>
          </a:fillRef>
          <a:effectRef idx="0">
            <a:schemeClr val="dk1"/>
          </a:effectRef>
          <a:fontRef idx="minor"/>
        </p:style>
      </p:sp>
      <p:grpSp>
        <p:nvGrpSpPr>
          <p:cNvPr id="431" name="Group 16"/>
          <p:cNvGrpSpPr/>
          <p:nvPr/>
        </p:nvGrpSpPr>
        <p:grpSpPr>
          <a:xfrm>
            <a:off x="2649960" y="6020280"/>
            <a:ext cx="3008880" cy="364320"/>
            <a:chOff x="2649960" y="6020280"/>
            <a:chExt cx="3008880" cy="364320"/>
          </a:xfrm>
        </p:grpSpPr>
        <p:sp>
          <p:nvSpPr>
            <p:cNvPr id="432" name="CustomShape 17"/>
            <p:cNvSpPr/>
            <p:nvPr/>
          </p:nvSpPr>
          <p:spPr>
            <a:xfrm>
              <a:off x="2649960" y="6020280"/>
              <a:ext cx="3008880" cy="364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IN" sz="1800" spc="296" strike="noStrike">
                  <a:solidFill>
                    <a:srgbClr val="767171"/>
                  </a:solidFill>
                  <a:latin typeface="Open Sans Condensed"/>
                  <a:ea typeface="Open Sans Condensed"/>
                </a:rPr>
                <a:t>QUANTIZZAZIONE</a:t>
              </a:r>
              <a:endParaRPr b="0" lang="en-US" sz="1800" spc="-1" strike="noStrike">
                <a:latin typeface="Arial"/>
              </a:endParaRPr>
            </a:p>
          </p:txBody>
        </p:sp>
        <p:sp>
          <p:nvSpPr>
            <p:cNvPr id="433" name="Line 18"/>
            <p:cNvSpPr/>
            <p:nvPr/>
          </p:nvSpPr>
          <p:spPr>
            <a:xfrm>
              <a:off x="2755080" y="6364080"/>
              <a:ext cx="2804400" cy="0"/>
            </a:xfrm>
            <a:prstGeom prst="line">
              <a:avLst/>
            </a:prstGeom>
            <a:ln>
              <a:solidFill>
                <a:schemeClr val="bg2">
                  <a:lumMod val="75000"/>
                </a:schemeClr>
              </a:solidFill>
              <a:round/>
            </a:ln>
          </p:spPr>
          <p:style>
            <a:lnRef idx="1">
              <a:schemeClr val="dk1"/>
            </a:lnRef>
            <a:fillRef idx="0">
              <a:schemeClr val="dk1"/>
            </a:fillRef>
            <a:effectRef idx="0">
              <a:schemeClr val="dk1"/>
            </a:effectRef>
            <a:fontRef idx="minor"/>
          </p:style>
        </p:sp>
      </p:grpSp>
      <p:sp>
        <p:nvSpPr>
          <p:cNvPr id="434" name="Line 19"/>
          <p:cNvSpPr/>
          <p:nvPr/>
        </p:nvSpPr>
        <p:spPr>
          <a:xfrm>
            <a:off x="7050600" y="1019880"/>
            <a:ext cx="2234880" cy="0"/>
          </a:xfrm>
          <a:prstGeom prst="line">
            <a:avLst/>
          </a:prstGeom>
          <a:ln>
            <a:solidFill>
              <a:schemeClr val="bg2">
                <a:lumMod val="75000"/>
              </a:schemeClr>
            </a:solidFill>
            <a:round/>
          </a:ln>
        </p:spPr>
        <p:style>
          <a:lnRef idx="1">
            <a:schemeClr val="dk1"/>
          </a:lnRef>
          <a:fillRef idx="0">
            <a:schemeClr val="dk1"/>
          </a:fillRef>
          <a:effectRef idx="0">
            <a:schemeClr val="dk1"/>
          </a:effectRef>
          <a:fontRef idx="minor"/>
        </p:style>
      </p:sp>
      <p:sp>
        <p:nvSpPr>
          <p:cNvPr id="435" name="Line 20"/>
          <p:cNvSpPr/>
          <p:nvPr/>
        </p:nvSpPr>
        <p:spPr>
          <a:xfrm>
            <a:off x="1513440" y="3603240"/>
            <a:ext cx="1415160" cy="0"/>
          </a:xfrm>
          <a:prstGeom prst="line">
            <a:avLst/>
          </a:prstGeom>
          <a:ln>
            <a:solidFill>
              <a:schemeClr val="bg2">
                <a:lumMod val="75000"/>
              </a:schemeClr>
            </a:solidFill>
            <a:round/>
          </a:ln>
        </p:spPr>
        <p:style>
          <a:lnRef idx="1">
            <a:schemeClr val="dk1"/>
          </a:lnRef>
          <a:fillRef idx="0">
            <a:schemeClr val="dk1"/>
          </a:fillRef>
          <a:effectRef idx="0">
            <a:schemeClr val="dk1"/>
          </a:effectRef>
          <a:fontRef idx="minor"/>
        </p:style>
      </p:sp>
      <p:sp>
        <p:nvSpPr>
          <p:cNvPr id="436" name="CustomShape 21"/>
          <p:cNvSpPr/>
          <p:nvPr/>
        </p:nvSpPr>
        <p:spPr>
          <a:xfrm>
            <a:off x="123120" y="167400"/>
            <a:ext cx="2235960" cy="13694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IN" sz="2800" spc="296" strike="noStrike">
                <a:solidFill>
                  <a:srgbClr val="ffffff"/>
                </a:solidFill>
                <a:latin typeface="Open Sans Condensed"/>
                <a:ea typeface="Open Sans Condensed"/>
              </a:rPr>
              <a:t>Embedded</a:t>
            </a:r>
            <a:endParaRPr b="0" lang="en-US" sz="2800" spc="-1" strike="noStrike">
              <a:latin typeface="Arial"/>
            </a:endParaRPr>
          </a:p>
          <a:p>
            <a:pPr>
              <a:lnSpc>
                <a:spcPct val="100000"/>
              </a:lnSpc>
            </a:pPr>
            <a:r>
              <a:rPr b="0" lang="en-IN" sz="2800" spc="296" strike="noStrike">
                <a:solidFill>
                  <a:srgbClr val="ffffff"/>
                </a:solidFill>
                <a:latin typeface="Open Sans Condensed"/>
                <a:ea typeface="Open Sans Condensed"/>
              </a:rPr>
              <a:t>AI</a:t>
            </a:r>
            <a:endParaRPr b="0" lang="en-US" sz="2800" spc="-1" strike="noStrike">
              <a:latin typeface="Arial"/>
            </a:endParaRPr>
          </a:p>
        </p:txBody>
      </p:sp>
      <p:sp>
        <p:nvSpPr>
          <p:cNvPr id="437" name="CustomShape 22"/>
          <p:cNvSpPr/>
          <p:nvPr/>
        </p:nvSpPr>
        <p:spPr>
          <a:xfrm flipH="1">
            <a:off x="10282320" y="4923360"/>
            <a:ext cx="1908360" cy="1938960"/>
          </a:xfrm>
          <a:prstGeom prst="rtTriangle">
            <a:avLst/>
          </a:prstGeom>
          <a:solidFill>
            <a:srgbClr val="10b1ac"/>
          </a:solidFill>
          <a:ln>
            <a:noFill/>
          </a:ln>
        </p:spPr>
        <p:style>
          <a:lnRef idx="2">
            <a:schemeClr val="accent1">
              <a:shade val="50000"/>
            </a:schemeClr>
          </a:lnRef>
          <a:fillRef idx="1">
            <a:schemeClr val="accent1"/>
          </a:fillRef>
          <a:effectRef idx="0">
            <a:schemeClr val="accent1"/>
          </a:effectRef>
          <a:fontRef idx="minor"/>
        </p:style>
      </p:sp>
      <p:pic>
        <p:nvPicPr>
          <p:cNvPr id="438" name="Immagine 11" descr=""/>
          <p:cNvPicPr/>
          <p:nvPr/>
        </p:nvPicPr>
        <p:blipFill>
          <a:blip r:embed="rId3"/>
          <a:stretch/>
        </p:blipFill>
        <p:spPr>
          <a:xfrm>
            <a:off x="4639320" y="2639160"/>
            <a:ext cx="2926080" cy="1535760"/>
          </a:xfrm>
          <a:prstGeom prst="rect">
            <a:avLst/>
          </a:prstGeom>
          <a:ln>
            <a:noFill/>
          </a:ln>
        </p:spPr>
      </p:pic>
      <p:pic>
        <p:nvPicPr>
          <p:cNvPr id="439" name="Immagine 15" descr=""/>
          <p:cNvPicPr/>
          <p:nvPr/>
        </p:nvPicPr>
        <p:blipFill>
          <a:blip r:embed="rId4"/>
          <a:stretch/>
        </p:blipFill>
        <p:spPr>
          <a:xfrm>
            <a:off x="7949520" y="3082680"/>
            <a:ext cx="1000440" cy="662400"/>
          </a:xfrm>
          <a:prstGeom prst="rect">
            <a:avLst/>
          </a:prstGeom>
          <a:ln>
            <a:noFill/>
          </a:ln>
        </p:spPr>
      </p:pic>
      <p:pic>
        <p:nvPicPr>
          <p:cNvPr id="440" name="Immagine 19" descr="Immagine che contiene candelabro, oggetto&#10;&#10;Descrizione generata automaticamente"/>
          <p:cNvPicPr/>
          <p:nvPr/>
        </p:nvPicPr>
        <p:blipFill>
          <a:blip r:embed="rId5"/>
          <a:stretch/>
        </p:blipFill>
        <p:spPr>
          <a:xfrm>
            <a:off x="5527440" y="715320"/>
            <a:ext cx="1136520" cy="596520"/>
          </a:xfrm>
          <a:prstGeom prst="rect">
            <a:avLst/>
          </a:prstGeom>
          <a:ln>
            <a:noFill/>
          </a:ln>
        </p:spPr>
      </p:pic>
    </p:spTree>
  </p:cSld>
  <p:transition spd="slow">
    <p:fade/>
  </p:transition>
  <p:timing>
    <p:tnLst>
      <p:par>
        <p:cTn id="78" dur="indefinite" restart="never" nodeType="tmRoot">
          <p:childTnLst>
            <p:seq>
              <p:cTn id="79" dur="indefinite" nodeType="mainSeq">
                <p:childTnLst>
                  <p:par>
                    <p:cTn id="80" fill="hold">
                      <p:stCondLst>
                        <p:cond delay="0"/>
                      </p:stCondLst>
                      <p:childTnLst>
                        <p:par>
                          <p:cTn id="81" fill="hold">
                            <p:stCondLst>
                              <p:cond delay="0"/>
                            </p:stCondLst>
                            <p:childTnLst>
                              <p:par>
                                <p:cTn id="82" nodeType="withEffect" fill="hold" presetClass="entr" presetID="10">
                                  <p:stCondLst>
                                    <p:cond delay="0"/>
                                  </p:stCondLst>
                                  <p:childTnLst>
                                    <p:set>
                                      <p:cBhvr>
                                        <p:cTn id="83" dur="1" fill="hold">
                                          <p:stCondLst>
                                            <p:cond delay="0"/>
                                          </p:stCondLst>
                                        </p:cTn>
                                        <p:tgtEl>
                                          <p:spTgt spid="438"/>
                                        </p:tgtEl>
                                        <p:attrNameLst>
                                          <p:attrName>style.visibility</p:attrName>
                                        </p:attrNameLst>
                                      </p:cBhvr>
                                      <p:to>
                                        <p:strVal val="visible"/>
                                      </p:to>
                                    </p:set>
                                    <p:animEffect filter="fade" transition="in">
                                      <p:cBhvr additive="repl">
                                        <p:cTn id="84" dur="1500"/>
                                        <p:tgtEl>
                                          <p:spTgt spid="438"/>
                                        </p:tgtEl>
                                      </p:cBhvr>
                                    </p:animEffect>
                                  </p:childTnLst>
                                </p:cTn>
                              </p:par>
                              <p:par>
                                <p:cTn id="85" nodeType="withEffect" fill="hold" presetClass="entr" presetID="10">
                                  <p:stCondLst>
                                    <p:cond delay="0"/>
                                  </p:stCondLst>
                                  <p:childTnLst>
                                    <p:set>
                                      <p:cBhvr>
                                        <p:cTn id="86" dur="1" fill="hold">
                                          <p:stCondLst>
                                            <p:cond delay="0"/>
                                          </p:stCondLst>
                                        </p:cTn>
                                        <p:tgtEl>
                                          <p:spTgt spid="426"/>
                                        </p:tgtEl>
                                        <p:attrNameLst>
                                          <p:attrName>style.visibility</p:attrName>
                                        </p:attrNameLst>
                                      </p:cBhvr>
                                      <p:to>
                                        <p:strVal val="visible"/>
                                      </p:to>
                                    </p:set>
                                    <p:animEffect filter="fade" transition="in">
                                      <p:cBhvr additive="repl">
                                        <p:cTn id="87" dur="1500"/>
                                        <p:tgtEl>
                                          <p:spTgt spid="426"/>
                                        </p:tgtEl>
                                      </p:cBhvr>
                                    </p:animEffect>
                                  </p:childTnLst>
                                </p:cTn>
                              </p:par>
                              <p:par>
                                <p:cTn id="88" nodeType="withEffect" fill="hold" presetClass="entr" presetID="2" presetSubtype="8">
                                  <p:stCondLst>
                                    <p:cond delay="0"/>
                                  </p:stCondLst>
                                  <p:childTnLst>
                                    <p:set>
                                      <p:cBhvr>
                                        <p:cTn id="89" dur="1" fill="hold">
                                          <p:stCondLst>
                                            <p:cond delay="0"/>
                                          </p:stCondLst>
                                        </p:cTn>
                                        <p:tgtEl>
                                          <p:spTgt spid="435"/>
                                        </p:tgtEl>
                                        <p:attrNameLst>
                                          <p:attrName>style.visibility</p:attrName>
                                        </p:attrNameLst>
                                      </p:cBhvr>
                                      <p:to>
                                        <p:strVal val="visible"/>
                                      </p:to>
                                    </p:set>
                                    <p:anim calcmode="lin" valueType="num">
                                      <p:cBhvr additive="repl">
                                        <p:cTn id="90" dur="1250" fill="hold"/>
                                        <p:tgtEl>
                                          <p:spTgt spid="435"/>
                                        </p:tgtEl>
                                        <p:attrNameLst>
                                          <p:attrName>ppt_x</p:attrName>
                                        </p:attrNameLst>
                                      </p:cBhvr>
                                      <p:tavLst>
                                        <p:tav tm="0">
                                          <p:val>
                                            <p:strVal val="0-#ppt_w/2"/>
                                          </p:val>
                                        </p:tav>
                                        <p:tav tm="100000">
                                          <p:val>
                                            <p:strVal val="#ppt_x"/>
                                          </p:val>
                                        </p:tav>
                                      </p:tavLst>
                                    </p:anim>
                                    <p:anim calcmode="lin" valueType="num">
                                      <p:cBhvr additive="repl">
                                        <p:cTn id="91" dur="1250" fill="hold"/>
                                        <p:tgtEl>
                                          <p:spTgt spid="435"/>
                                        </p:tgtEl>
                                        <p:attrNameLst>
                                          <p:attrName>ppt_y</p:attrName>
                                        </p:attrNameLst>
                                      </p:cBhvr>
                                      <p:tavLst>
                                        <p:tav tm="0">
                                          <p:val>
                                            <p:strVal val="#ppt_y"/>
                                          </p:val>
                                        </p:tav>
                                        <p:tav tm="100000">
                                          <p:val>
                                            <p:strVal val="#ppt_y"/>
                                          </p:val>
                                        </p:tav>
                                      </p:tavLst>
                                    </p:anim>
                                  </p:childTnLst>
                                </p:cTn>
                              </p:par>
                              <p:par>
                                <p:cTn id="92" nodeType="withEffect" fill="hold" presetClass="entr" presetID="2" presetSubtype="8">
                                  <p:stCondLst>
                                    <p:cond delay="0"/>
                                  </p:stCondLst>
                                  <p:childTnLst>
                                    <p:set>
                                      <p:cBhvr>
                                        <p:cTn id="93" dur="1" fill="hold">
                                          <p:stCondLst>
                                            <p:cond delay="0"/>
                                          </p:stCondLst>
                                        </p:cTn>
                                        <p:tgtEl>
                                          <p:spTgt spid="429"/>
                                        </p:tgtEl>
                                        <p:attrNameLst>
                                          <p:attrName>style.visibility</p:attrName>
                                        </p:attrNameLst>
                                      </p:cBhvr>
                                      <p:to>
                                        <p:strVal val="visible"/>
                                      </p:to>
                                    </p:set>
                                    <p:anim calcmode="lin" valueType="num">
                                      <p:cBhvr additive="repl">
                                        <p:cTn id="94" dur="1250" fill="hold"/>
                                        <p:tgtEl>
                                          <p:spTgt spid="429"/>
                                        </p:tgtEl>
                                        <p:attrNameLst>
                                          <p:attrName>ppt_x</p:attrName>
                                        </p:attrNameLst>
                                      </p:cBhvr>
                                      <p:tavLst>
                                        <p:tav tm="0">
                                          <p:val>
                                            <p:strVal val="0-#ppt_w/2"/>
                                          </p:val>
                                        </p:tav>
                                        <p:tav tm="100000">
                                          <p:val>
                                            <p:strVal val="#ppt_x"/>
                                          </p:val>
                                        </p:tav>
                                      </p:tavLst>
                                    </p:anim>
                                    <p:anim calcmode="lin" valueType="num">
                                      <p:cBhvr additive="repl">
                                        <p:cTn id="95" dur="1250" fill="hold"/>
                                        <p:tgtEl>
                                          <p:spTgt spid="429"/>
                                        </p:tgtEl>
                                        <p:attrNameLst>
                                          <p:attrName>ppt_y</p:attrName>
                                        </p:attrNameLst>
                                      </p:cBhvr>
                                      <p:tavLst>
                                        <p:tav tm="0">
                                          <p:val>
                                            <p:strVal val="#ppt_y"/>
                                          </p:val>
                                        </p:tav>
                                        <p:tav tm="100000">
                                          <p:val>
                                            <p:strVal val="#ppt_y"/>
                                          </p:val>
                                        </p:tav>
                                      </p:tavLst>
                                    </p:anim>
                                  </p:childTnLst>
                                </p:cTn>
                              </p:par>
                              <p:par>
                                <p:cTn id="96" nodeType="withEffect" fill="hold" presetClass="entr" presetID="2" presetSubtype="8">
                                  <p:stCondLst>
                                    <p:cond delay="0"/>
                                  </p:stCondLst>
                                  <p:childTnLst>
                                    <p:set>
                                      <p:cBhvr>
                                        <p:cTn id="97" dur="1" fill="hold">
                                          <p:stCondLst>
                                            <p:cond delay="0"/>
                                          </p:stCondLst>
                                        </p:cTn>
                                        <p:tgtEl>
                                          <p:spTgt spid="424"/>
                                        </p:tgtEl>
                                        <p:attrNameLst>
                                          <p:attrName>style.visibility</p:attrName>
                                        </p:attrNameLst>
                                      </p:cBhvr>
                                      <p:to>
                                        <p:strVal val="visible"/>
                                      </p:to>
                                    </p:set>
                                    <p:anim calcmode="lin" valueType="num">
                                      <p:cBhvr additive="repl">
                                        <p:cTn id="98" dur="1250" fill="hold"/>
                                        <p:tgtEl>
                                          <p:spTgt spid="424"/>
                                        </p:tgtEl>
                                        <p:attrNameLst>
                                          <p:attrName>ppt_x</p:attrName>
                                        </p:attrNameLst>
                                      </p:cBhvr>
                                      <p:tavLst>
                                        <p:tav tm="0">
                                          <p:val>
                                            <p:strVal val="0-#ppt_w/2"/>
                                          </p:val>
                                        </p:tav>
                                        <p:tav tm="100000">
                                          <p:val>
                                            <p:strVal val="#ppt_x"/>
                                          </p:val>
                                        </p:tav>
                                      </p:tavLst>
                                    </p:anim>
                                    <p:anim calcmode="lin" valueType="num">
                                      <p:cBhvr additive="repl">
                                        <p:cTn id="99" dur="1250" fill="hold"/>
                                        <p:tgtEl>
                                          <p:spTgt spid="424"/>
                                        </p:tgtEl>
                                        <p:attrNameLst>
                                          <p:attrName>ppt_y</p:attrName>
                                        </p:attrNameLst>
                                      </p:cBhvr>
                                      <p:tavLst>
                                        <p:tav tm="0">
                                          <p:val>
                                            <p:strVal val="#ppt_y"/>
                                          </p:val>
                                        </p:tav>
                                        <p:tav tm="100000">
                                          <p:val>
                                            <p:strVal val="#ppt_y"/>
                                          </p:val>
                                        </p:tav>
                                      </p:tavLst>
                                    </p:anim>
                                  </p:childTnLst>
                                </p:cTn>
                              </p:par>
                              <p:par>
                                <p:cTn id="100" nodeType="withEffect" fill="hold" presetClass="entr" presetID="2" presetSubtype="1">
                                  <p:stCondLst>
                                    <p:cond delay="0"/>
                                  </p:stCondLst>
                                  <p:childTnLst>
                                    <p:set>
                                      <p:cBhvr>
                                        <p:cTn id="101" dur="1" fill="hold">
                                          <p:stCondLst>
                                            <p:cond delay="0"/>
                                          </p:stCondLst>
                                        </p:cTn>
                                        <p:tgtEl>
                                          <p:spTgt spid="440"/>
                                        </p:tgtEl>
                                        <p:attrNameLst>
                                          <p:attrName>style.visibility</p:attrName>
                                        </p:attrNameLst>
                                      </p:cBhvr>
                                      <p:to>
                                        <p:strVal val="visible"/>
                                      </p:to>
                                    </p:set>
                                    <p:anim calcmode="lin" valueType="num">
                                      <p:cBhvr additive="repl">
                                        <p:cTn id="102" dur="1250" fill="hold"/>
                                        <p:tgtEl>
                                          <p:spTgt spid="440"/>
                                        </p:tgtEl>
                                        <p:attrNameLst>
                                          <p:attrName>ppt_x</p:attrName>
                                        </p:attrNameLst>
                                      </p:cBhvr>
                                      <p:tavLst>
                                        <p:tav tm="0">
                                          <p:val>
                                            <p:strVal val="#ppt_x"/>
                                          </p:val>
                                        </p:tav>
                                        <p:tav tm="100000">
                                          <p:val>
                                            <p:strVal val="#ppt_x"/>
                                          </p:val>
                                        </p:tav>
                                      </p:tavLst>
                                    </p:anim>
                                    <p:anim calcmode="lin" valueType="num">
                                      <p:cBhvr additive="repl">
                                        <p:cTn id="103" dur="1250" fill="hold"/>
                                        <p:tgtEl>
                                          <p:spTgt spid="440"/>
                                        </p:tgtEl>
                                        <p:attrNameLst>
                                          <p:attrName>ppt_y</p:attrName>
                                        </p:attrNameLst>
                                      </p:cBhvr>
                                      <p:tavLst>
                                        <p:tav tm="0">
                                          <p:val>
                                            <p:strVal val="0-#ppt_h/2"/>
                                          </p:val>
                                        </p:tav>
                                        <p:tav tm="100000">
                                          <p:val>
                                            <p:strVal val="#ppt_y"/>
                                          </p:val>
                                        </p:tav>
                                      </p:tavLst>
                                    </p:anim>
                                  </p:childTnLst>
                                </p:cTn>
                              </p:par>
                              <p:par>
                                <p:cTn id="104" nodeType="withEffect" fill="hold" presetClass="entr" presetID="2" presetSubtype="1">
                                  <p:stCondLst>
                                    <p:cond delay="0"/>
                                  </p:stCondLst>
                                  <p:childTnLst>
                                    <p:set>
                                      <p:cBhvr>
                                        <p:cTn id="105" dur="1" fill="hold">
                                          <p:stCondLst>
                                            <p:cond delay="0"/>
                                          </p:stCondLst>
                                        </p:cTn>
                                        <p:tgtEl>
                                          <p:spTgt spid="434"/>
                                        </p:tgtEl>
                                        <p:attrNameLst>
                                          <p:attrName>style.visibility</p:attrName>
                                        </p:attrNameLst>
                                      </p:cBhvr>
                                      <p:to>
                                        <p:strVal val="visible"/>
                                      </p:to>
                                    </p:set>
                                    <p:anim calcmode="lin" valueType="num">
                                      <p:cBhvr additive="repl">
                                        <p:cTn id="106" dur="1250" fill="hold"/>
                                        <p:tgtEl>
                                          <p:spTgt spid="434"/>
                                        </p:tgtEl>
                                        <p:attrNameLst>
                                          <p:attrName>ppt_x</p:attrName>
                                        </p:attrNameLst>
                                      </p:cBhvr>
                                      <p:tavLst>
                                        <p:tav tm="0">
                                          <p:val>
                                            <p:strVal val="#ppt_x"/>
                                          </p:val>
                                        </p:tav>
                                        <p:tav tm="100000">
                                          <p:val>
                                            <p:strVal val="#ppt_x"/>
                                          </p:val>
                                        </p:tav>
                                      </p:tavLst>
                                    </p:anim>
                                    <p:anim calcmode="lin" valueType="num">
                                      <p:cBhvr additive="repl">
                                        <p:cTn id="107" dur="1250" fill="hold"/>
                                        <p:tgtEl>
                                          <p:spTgt spid="434"/>
                                        </p:tgtEl>
                                        <p:attrNameLst>
                                          <p:attrName>ppt_y</p:attrName>
                                        </p:attrNameLst>
                                      </p:cBhvr>
                                      <p:tavLst>
                                        <p:tav tm="0">
                                          <p:val>
                                            <p:strVal val="0-#ppt_h/2"/>
                                          </p:val>
                                        </p:tav>
                                        <p:tav tm="100000">
                                          <p:val>
                                            <p:strVal val="#ppt_y"/>
                                          </p:val>
                                        </p:tav>
                                      </p:tavLst>
                                    </p:anim>
                                  </p:childTnLst>
                                </p:cTn>
                              </p:par>
                              <p:par>
                                <p:cTn id="108" nodeType="withEffect" fill="hold" presetClass="entr" presetID="2" presetSubtype="1">
                                  <p:stCondLst>
                                    <p:cond delay="0"/>
                                  </p:stCondLst>
                                  <p:childTnLst>
                                    <p:set>
                                      <p:cBhvr>
                                        <p:cTn id="109" dur="1" fill="hold">
                                          <p:stCondLst>
                                            <p:cond delay="0"/>
                                          </p:stCondLst>
                                        </p:cTn>
                                        <p:tgtEl>
                                          <p:spTgt spid="428"/>
                                        </p:tgtEl>
                                        <p:attrNameLst>
                                          <p:attrName>style.visibility</p:attrName>
                                        </p:attrNameLst>
                                      </p:cBhvr>
                                      <p:to>
                                        <p:strVal val="visible"/>
                                      </p:to>
                                    </p:set>
                                    <p:anim calcmode="lin" valueType="num">
                                      <p:cBhvr additive="repl">
                                        <p:cTn id="110" dur="1250" fill="hold"/>
                                        <p:tgtEl>
                                          <p:spTgt spid="428"/>
                                        </p:tgtEl>
                                        <p:attrNameLst>
                                          <p:attrName>ppt_x</p:attrName>
                                        </p:attrNameLst>
                                      </p:cBhvr>
                                      <p:tavLst>
                                        <p:tav tm="0">
                                          <p:val>
                                            <p:strVal val="#ppt_x"/>
                                          </p:val>
                                        </p:tav>
                                        <p:tav tm="100000">
                                          <p:val>
                                            <p:strVal val="#ppt_x"/>
                                          </p:val>
                                        </p:tav>
                                      </p:tavLst>
                                    </p:anim>
                                    <p:anim calcmode="lin" valueType="num">
                                      <p:cBhvr additive="repl">
                                        <p:cTn id="111" dur="1250" fill="hold"/>
                                        <p:tgtEl>
                                          <p:spTgt spid="428"/>
                                        </p:tgtEl>
                                        <p:attrNameLst>
                                          <p:attrName>ppt_y</p:attrName>
                                        </p:attrNameLst>
                                      </p:cBhvr>
                                      <p:tavLst>
                                        <p:tav tm="0">
                                          <p:val>
                                            <p:strVal val="0-#ppt_h/2"/>
                                          </p:val>
                                        </p:tav>
                                        <p:tav tm="100000">
                                          <p:val>
                                            <p:strVal val="#ppt_y"/>
                                          </p:val>
                                        </p:tav>
                                      </p:tavLst>
                                    </p:anim>
                                  </p:childTnLst>
                                </p:cTn>
                              </p:par>
                              <p:par>
                                <p:cTn id="112" nodeType="withEffect" fill="hold" presetClass="entr" presetID="2" presetSubtype="2">
                                  <p:stCondLst>
                                    <p:cond delay="0"/>
                                  </p:stCondLst>
                                  <p:childTnLst>
                                    <p:set>
                                      <p:cBhvr>
                                        <p:cTn id="113" dur="1" fill="hold">
                                          <p:stCondLst>
                                            <p:cond delay="0"/>
                                          </p:stCondLst>
                                        </p:cTn>
                                        <p:tgtEl>
                                          <p:spTgt spid="439"/>
                                        </p:tgtEl>
                                        <p:attrNameLst>
                                          <p:attrName>style.visibility</p:attrName>
                                        </p:attrNameLst>
                                      </p:cBhvr>
                                      <p:to>
                                        <p:strVal val="visible"/>
                                      </p:to>
                                    </p:set>
                                    <p:anim calcmode="lin" valueType="num">
                                      <p:cBhvr additive="repl">
                                        <p:cTn id="114" dur="1250" fill="hold"/>
                                        <p:tgtEl>
                                          <p:spTgt spid="439"/>
                                        </p:tgtEl>
                                        <p:attrNameLst>
                                          <p:attrName>ppt_x</p:attrName>
                                        </p:attrNameLst>
                                      </p:cBhvr>
                                      <p:tavLst>
                                        <p:tav tm="0">
                                          <p:val>
                                            <p:strVal val="1+#ppt_w/2"/>
                                          </p:val>
                                        </p:tav>
                                        <p:tav tm="100000">
                                          <p:val>
                                            <p:strVal val="#ppt_x"/>
                                          </p:val>
                                        </p:tav>
                                      </p:tavLst>
                                    </p:anim>
                                    <p:anim calcmode="lin" valueType="num">
                                      <p:cBhvr additive="repl">
                                        <p:cTn id="115" dur="1250" fill="hold"/>
                                        <p:tgtEl>
                                          <p:spTgt spid="439"/>
                                        </p:tgtEl>
                                        <p:attrNameLst>
                                          <p:attrName>ppt_y</p:attrName>
                                        </p:attrNameLst>
                                      </p:cBhvr>
                                      <p:tavLst>
                                        <p:tav tm="0">
                                          <p:val>
                                            <p:strVal val="#ppt_y"/>
                                          </p:val>
                                        </p:tav>
                                        <p:tav tm="100000">
                                          <p:val>
                                            <p:strVal val="#ppt_y"/>
                                          </p:val>
                                        </p:tav>
                                      </p:tavLst>
                                    </p:anim>
                                  </p:childTnLst>
                                </p:cTn>
                              </p:par>
                              <p:par>
                                <p:cTn id="116" nodeType="withEffect" fill="hold" presetClass="entr" presetID="2" presetSubtype="2">
                                  <p:stCondLst>
                                    <p:cond delay="0"/>
                                  </p:stCondLst>
                                  <p:childTnLst>
                                    <p:set>
                                      <p:cBhvr>
                                        <p:cTn id="117" dur="1" fill="hold">
                                          <p:stCondLst>
                                            <p:cond delay="0"/>
                                          </p:stCondLst>
                                        </p:cTn>
                                        <p:tgtEl>
                                          <p:spTgt spid="430"/>
                                        </p:tgtEl>
                                        <p:attrNameLst>
                                          <p:attrName>style.visibility</p:attrName>
                                        </p:attrNameLst>
                                      </p:cBhvr>
                                      <p:to>
                                        <p:strVal val="visible"/>
                                      </p:to>
                                    </p:set>
                                    <p:anim calcmode="lin" valueType="num">
                                      <p:cBhvr additive="repl">
                                        <p:cTn id="118" dur="1250" fill="hold"/>
                                        <p:tgtEl>
                                          <p:spTgt spid="430"/>
                                        </p:tgtEl>
                                        <p:attrNameLst>
                                          <p:attrName>ppt_x</p:attrName>
                                        </p:attrNameLst>
                                      </p:cBhvr>
                                      <p:tavLst>
                                        <p:tav tm="0">
                                          <p:val>
                                            <p:strVal val="1+#ppt_w/2"/>
                                          </p:val>
                                        </p:tav>
                                        <p:tav tm="100000">
                                          <p:val>
                                            <p:strVal val="#ppt_x"/>
                                          </p:val>
                                        </p:tav>
                                      </p:tavLst>
                                    </p:anim>
                                    <p:anim calcmode="lin" valueType="num">
                                      <p:cBhvr additive="repl">
                                        <p:cTn id="119" dur="1250" fill="hold"/>
                                        <p:tgtEl>
                                          <p:spTgt spid="430"/>
                                        </p:tgtEl>
                                        <p:attrNameLst>
                                          <p:attrName>ppt_y</p:attrName>
                                        </p:attrNameLst>
                                      </p:cBhvr>
                                      <p:tavLst>
                                        <p:tav tm="0">
                                          <p:val>
                                            <p:strVal val="#ppt_y"/>
                                          </p:val>
                                        </p:tav>
                                        <p:tav tm="100000">
                                          <p:val>
                                            <p:strVal val="#ppt_y"/>
                                          </p:val>
                                        </p:tav>
                                      </p:tavLst>
                                    </p:anim>
                                  </p:childTnLst>
                                </p:cTn>
                              </p:par>
                              <p:par>
                                <p:cTn id="120" nodeType="withEffect" fill="hold" presetClass="entr" presetID="2" presetSubtype="2">
                                  <p:stCondLst>
                                    <p:cond delay="0"/>
                                  </p:stCondLst>
                                  <p:childTnLst>
                                    <p:set>
                                      <p:cBhvr>
                                        <p:cTn id="121" dur="1" fill="hold">
                                          <p:stCondLst>
                                            <p:cond delay="0"/>
                                          </p:stCondLst>
                                        </p:cTn>
                                        <p:tgtEl>
                                          <p:spTgt spid="427"/>
                                        </p:tgtEl>
                                        <p:attrNameLst>
                                          <p:attrName>style.visibility</p:attrName>
                                        </p:attrNameLst>
                                      </p:cBhvr>
                                      <p:to>
                                        <p:strVal val="visible"/>
                                      </p:to>
                                    </p:set>
                                    <p:anim calcmode="lin" valueType="num">
                                      <p:cBhvr additive="repl">
                                        <p:cTn id="122" dur="1250" fill="hold"/>
                                        <p:tgtEl>
                                          <p:spTgt spid="427"/>
                                        </p:tgtEl>
                                        <p:attrNameLst>
                                          <p:attrName>ppt_x</p:attrName>
                                        </p:attrNameLst>
                                      </p:cBhvr>
                                      <p:tavLst>
                                        <p:tav tm="0">
                                          <p:val>
                                            <p:strVal val="1+#ppt_w/2"/>
                                          </p:val>
                                        </p:tav>
                                        <p:tav tm="100000">
                                          <p:val>
                                            <p:strVal val="#ppt_x"/>
                                          </p:val>
                                        </p:tav>
                                      </p:tavLst>
                                    </p:anim>
                                    <p:anim calcmode="lin" valueType="num">
                                      <p:cBhvr additive="repl">
                                        <p:cTn id="123" dur="1250" fill="hold"/>
                                        <p:tgtEl>
                                          <p:spTgt spid="427"/>
                                        </p:tgtEl>
                                        <p:attrNameLst>
                                          <p:attrName>ppt_y</p:attrName>
                                        </p:attrNameLst>
                                      </p:cBhvr>
                                      <p:tavLst>
                                        <p:tav tm="0">
                                          <p:val>
                                            <p:strVal val="#ppt_y"/>
                                          </p:val>
                                        </p:tav>
                                        <p:tav tm="100000">
                                          <p:val>
                                            <p:strVal val="#ppt_y"/>
                                          </p:val>
                                        </p:tav>
                                      </p:tavLst>
                                    </p:anim>
                                  </p:childTnLst>
                                </p:cTn>
                              </p:par>
                              <p:par>
                                <p:cTn id="124" nodeType="withEffect" fill="hold" presetClass="entr" presetID="2" presetSubtype="4">
                                  <p:stCondLst>
                                    <p:cond delay="0"/>
                                  </p:stCondLst>
                                  <p:childTnLst>
                                    <p:set>
                                      <p:cBhvr>
                                        <p:cTn id="125" dur="1" fill="hold">
                                          <p:stCondLst>
                                            <p:cond delay="0"/>
                                          </p:stCondLst>
                                        </p:cTn>
                                        <p:tgtEl>
                                          <p:spTgt spid="425"/>
                                        </p:tgtEl>
                                        <p:attrNameLst>
                                          <p:attrName>style.visibility</p:attrName>
                                        </p:attrNameLst>
                                      </p:cBhvr>
                                      <p:to>
                                        <p:strVal val="visible"/>
                                      </p:to>
                                    </p:set>
                                    <p:anim calcmode="lin" valueType="num">
                                      <p:cBhvr additive="repl">
                                        <p:cTn id="126" dur="1250" fill="hold"/>
                                        <p:tgtEl>
                                          <p:spTgt spid="425"/>
                                        </p:tgtEl>
                                        <p:attrNameLst>
                                          <p:attrName>ppt_x</p:attrName>
                                        </p:attrNameLst>
                                      </p:cBhvr>
                                      <p:tavLst>
                                        <p:tav tm="0">
                                          <p:val>
                                            <p:strVal val="#ppt_x"/>
                                          </p:val>
                                        </p:tav>
                                        <p:tav tm="100000">
                                          <p:val>
                                            <p:strVal val="#ppt_x"/>
                                          </p:val>
                                        </p:tav>
                                      </p:tavLst>
                                    </p:anim>
                                    <p:anim calcmode="lin" valueType="num">
                                      <p:cBhvr additive="repl">
                                        <p:cTn id="127" dur="1250" fill="hold"/>
                                        <p:tgtEl>
                                          <p:spTgt spid="425"/>
                                        </p:tgtEl>
                                        <p:attrNameLst>
                                          <p:attrName>ppt_y</p:attrName>
                                        </p:attrNameLst>
                                      </p:cBhvr>
                                      <p:tavLst>
                                        <p:tav tm="0">
                                          <p:val>
                                            <p:strVal val="1+#ppt_h/2"/>
                                          </p:val>
                                        </p:tav>
                                        <p:tav tm="100000">
                                          <p:val>
                                            <p:strVal val="#ppt_y"/>
                                          </p:val>
                                        </p:tav>
                                      </p:tavLst>
                                    </p:anim>
                                  </p:childTnLst>
                                </p:cTn>
                              </p:par>
                              <p:par>
                                <p:cTn id="128" nodeType="withEffect" fill="hold" presetClass="entr" presetID="2" presetSubtype="4">
                                  <p:stCondLst>
                                    <p:cond delay="0"/>
                                  </p:stCondLst>
                                  <p:childTnLst>
                                    <p:set>
                                      <p:cBhvr>
                                        <p:cTn id="129" dur="1" fill="hold">
                                          <p:stCondLst>
                                            <p:cond delay="0"/>
                                          </p:stCondLst>
                                        </p:cTn>
                                        <p:tgtEl>
                                          <p:spTgt spid="431"/>
                                        </p:tgtEl>
                                        <p:attrNameLst>
                                          <p:attrName>style.visibility</p:attrName>
                                        </p:attrNameLst>
                                      </p:cBhvr>
                                      <p:to>
                                        <p:strVal val="visible"/>
                                      </p:to>
                                    </p:set>
                                    <p:anim calcmode="lin" valueType="num">
                                      <p:cBhvr additive="repl">
                                        <p:cTn id="130" dur="1250" fill="hold"/>
                                        <p:tgtEl>
                                          <p:spTgt spid="431"/>
                                        </p:tgtEl>
                                        <p:attrNameLst>
                                          <p:attrName>ppt_x</p:attrName>
                                        </p:attrNameLst>
                                      </p:cBhvr>
                                      <p:tavLst>
                                        <p:tav tm="0">
                                          <p:val>
                                            <p:strVal val="#ppt_x"/>
                                          </p:val>
                                        </p:tav>
                                        <p:tav tm="100000">
                                          <p:val>
                                            <p:strVal val="#ppt_x"/>
                                          </p:val>
                                        </p:tav>
                                      </p:tavLst>
                                    </p:anim>
                                    <p:anim calcmode="lin" valueType="num">
                                      <p:cBhvr additive="repl">
                                        <p:cTn id="131" dur="1250" fill="hold"/>
                                        <p:tgtEl>
                                          <p:spTgt spid="431"/>
                                        </p:tgtEl>
                                        <p:attrNameLst>
                                          <p:attrName>ppt_y</p:attrName>
                                        </p:attrNameLst>
                                      </p:cBhvr>
                                      <p:tavLst>
                                        <p:tav tm="0">
                                          <p:val>
                                            <p:strVal val="1+#ppt_h/2"/>
                                          </p:val>
                                        </p:tav>
                                        <p:tav tm="100000">
                                          <p:val>
                                            <p:strVal val="#ppt_y"/>
                                          </p:val>
                                        </p:tav>
                                      </p:tavLst>
                                    </p:anim>
                                  </p:childTnLst>
                                </p:cTn>
                              </p:par>
                              <p:par>
                                <p:cTn id="132" nodeType="withEffect" fill="hold" presetClass="entr" presetID="21" presetSubtype="2">
                                  <p:stCondLst>
                                    <p:cond delay="0"/>
                                  </p:stCondLst>
                                  <p:childTnLst>
                                    <p:set>
                                      <p:cBhvr>
                                        <p:cTn id="133" dur="1" fill="hold">
                                          <p:stCondLst>
                                            <p:cond delay="0"/>
                                          </p:stCondLst>
                                        </p:cTn>
                                        <p:tgtEl>
                                          <p:spTgt spid="415"/>
                                        </p:tgtEl>
                                        <p:attrNameLst>
                                          <p:attrName>style.visibility</p:attrName>
                                        </p:attrNameLst>
                                      </p:cBhvr>
                                      <p:to>
                                        <p:strVal val="visible"/>
                                      </p:to>
                                    </p:set>
                                    <p:animEffect filter="wheel(2)" transition="in">
                                      <p:cBhvr additive="repl">
                                        <p:cTn id="134" dur="1500"/>
                                        <p:tgtEl>
                                          <p:spTgt spid="415"/>
                                        </p:tgtEl>
                                      </p:cBhvr>
                                    </p:animEffect>
                                  </p:childTnLst>
                                </p:cTn>
                              </p:par>
                              <p:par>
                                <p:cTn id="135" nodeType="withEffect" fill="hold" presetClass="entr" presetID="21" presetSubtype="2">
                                  <p:stCondLst>
                                    <p:cond delay="0"/>
                                  </p:stCondLst>
                                  <p:childTnLst>
                                    <p:set>
                                      <p:cBhvr>
                                        <p:cTn id="136" dur="1" fill="hold">
                                          <p:stCondLst>
                                            <p:cond delay="0"/>
                                          </p:stCondLst>
                                        </p:cTn>
                                        <p:tgtEl>
                                          <p:spTgt spid="419"/>
                                        </p:tgtEl>
                                        <p:attrNameLst>
                                          <p:attrName>style.visibility</p:attrName>
                                        </p:attrNameLst>
                                      </p:cBhvr>
                                      <p:to>
                                        <p:strVal val="visible"/>
                                      </p:to>
                                    </p:set>
                                    <p:animEffect filter="wheel(2)" transition="in">
                                      <p:cBhvr additive="repl">
                                        <p:cTn id="137" dur="1500"/>
                                        <p:tgtEl>
                                          <p:spTgt spid="419"/>
                                        </p:tgtEl>
                                      </p:cBhvr>
                                    </p:animEffect>
                                  </p:childTnLst>
                                </p:cTn>
                              </p:par>
                              <p:par>
                                <p:cTn id="138" nodeType="withEffect" fill="hold" presetClass="entr" presetID="21" presetSubtype="2">
                                  <p:stCondLst>
                                    <p:cond delay="0"/>
                                  </p:stCondLst>
                                  <p:childTnLst>
                                    <p:set>
                                      <p:cBhvr>
                                        <p:cTn id="139" dur="1" fill="hold">
                                          <p:stCondLst>
                                            <p:cond delay="0"/>
                                          </p:stCondLst>
                                        </p:cTn>
                                        <p:tgtEl>
                                          <p:spTgt spid="418"/>
                                        </p:tgtEl>
                                        <p:attrNameLst>
                                          <p:attrName>style.visibility</p:attrName>
                                        </p:attrNameLst>
                                      </p:cBhvr>
                                      <p:to>
                                        <p:strVal val="visible"/>
                                      </p:to>
                                    </p:set>
                                    <p:animEffect filter="wheel(2)" transition="in">
                                      <p:cBhvr additive="repl">
                                        <p:cTn id="140" dur="1500"/>
                                        <p:tgtEl>
                                          <p:spTgt spid="418"/>
                                        </p:tgtEl>
                                      </p:cBhvr>
                                    </p:animEffect>
                                  </p:childTnLst>
                                </p:cTn>
                              </p:par>
                              <p:par>
                                <p:cTn id="141" nodeType="withEffect" fill="hold" presetClass="entr" presetID="21" presetSubtype="2">
                                  <p:stCondLst>
                                    <p:cond delay="0"/>
                                  </p:stCondLst>
                                  <p:childTnLst>
                                    <p:set>
                                      <p:cBhvr>
                                        <p:cTn id="142" dur="1" fill="hold">
                                          <p:stCondLst>
                                            <p:cond delay="0"/>
                                          </p:stCondLst>
                                        </p:cTn>
                                        <p:tgtEl>
                                          <p:spTgt spid="417"/>
                                        </p:tgtEl>
                                        <p:attrNameLst>
                                          <p:attrName>style.visibility</p:attrName>
                                        </p:attrNameLst>
                                      </p:cBhvr>
                                      <p:to>
                                        <p:strVal val="visible"/>
                                      </p:to>
                                    </p:set>
                                    <p:animEffect filter="wheel(2)" transition="in">
                                      <p:cBhvr additive="repl">
                                        <p:cTn id="143" dur="1500"/>
                                        <p:tgtEl>
                                          <p:spTgt spid="417"/>
                                        </p:tgtEl>
                                      </p:cBhvr>
                                    </p:animEffect>
                                  </p:childTnLst>
                                </p:cTn>
                              </p:par>
                              <p:par>
                                <p:cTn id="144" nodeType="withEffect" fill="hold" presetClass="entr" presetID="21" presetSubtype="2">
                                  <p:stCondLst>
                                    <p:cond delay="0"/>
                                  </p:stCondLst>
                                  <p:childTnLst>
                                    <p:set>
                                      <p:cBhvr>
                                        <p:cTn id="145" dur="1" fill="hold">
                                          <p:stCondLst>
                                            <p:cond delay="0"/>
                                          </p:stCondLst>
                                        </p:cTn>
                                        <p:tgtEl>
                                          <p:spTgt spid="416"/>
                                        </p:tgtEl>
                                        <p:attrNameLst>
                                          <p:attrName>style.visibility</p:attrName>
                                        </p:attrNameLst>
                                      </p:cBhvr>
                                      <p:to>
                                        <p:strVal val="visible"/>
                                      </p:to>
                                    </p:set>
                                    <p:animEffect filter="wheel(2)" transition="in">
                                      <p:cBhvr additive="repl">
                                        <p:cTn id="146" dur="1500"/>
                                        <p:tgtEl>
                                          <p:spTgt spid="416"/>
                                        </p:tgtEl>
                                      </p:cBhvr>
                                    </p:animEffect>
                                  </p:childTnLst>
                                </p:cTn>
                              </p:par>
                              <p:par>
                                <p:cTn id="147" nodeType="withEffect" fill="hold" presetClass="entr" presetID="10">
                                  <p:stCondLst>
                                    <p:cond delay="1500"/>
                                  </p:stCondLst>
                                  <p:childTnLst>
                                    <p:set>
                                      <p:cBhvr>
                                        <p:cTn id="148" dur="1" fill="hold">
                                          <p:stCondLst>
                                            <p:cond delay="0"/>
                                          </p:stCondLst>
                                        </p:cTn>
                                        <p:tgtEl>
                                          <p:spTgt spid="421"/>
                                        </p:tgtEl>
                                        <p:attrNameLst>
                                          <p:attrName>style.visibility</p:attrName>
                                        </p:attrNameLst>
                                      </p:cBhvr>
                                      <p:to>
                                        <p:strVal val="visible"/>
                                      </p:to>
                                    </p:set>
                                    <p:animEffect filter="fade" transition="in">
                                      <p:cBhvr additive="repl">
                                        <p:cTn id="149" dur="500"/>
                                        <p:tgtEl>
                                          <p:spTgt spid="421"/>
                                        </p:tgtEl>
                                      </p:cBhvr>
                                    </p:animEffect>
                                  </p:childTnLst>
                                </p:cTn>
                              </p:par>
                              <p:par>
                                <p:cTn id="150" nodeType="withEffect" fill="hold" presetClass="entr" presetID="10">
                                  <p:stCondLst>
                                    <p:cond delay="1500"/>
                                  </p:stCondLst>
                                  <p:childTnLst>
                                    <p:set>
                                      <p:cBhvr>
                                        <p:cTn id="151" dur="1" fill="hold">
                                          <p:stCondLst>
                                            <p:cond delay="0"/>
                                          </p:stCondLst>
                                        </p:cTn>
                                        <p:tgtEl>
                                          <p:spTgt spid="420"/>
                                        </p:tgtEl>
                                        <p:attrNameLst>
                                          <p:attrName>style.visibility</p:attrName>
                                        </p:attrNameLst>
                                      </p:cBhvr>
                                      <p:to>
                                        <p:strVal val="visible"/>
                                      </p:to>
                                    </p:set>
                                    <p:animEffect filter="fade" transition="in">
                                      <p:cBhvr additive="repl">
                                        <p:cTn id="152" dur="500"/>
                                        <p:tgtEl>
                                          <p:spTgt spid="420"/>
                                        </p:tgtEl>
                                      </p:cBhvr>
                                    </p:animEffect>
                                  </p:childTnLst>
                                </p:cTn>
                              </p:par>
                              <p:par>
                                <p:cTn id="153" nodeType="withEffect" fill="hold" presetClass="entr" presetID="10">
                                  <p:stCondLst>
                                    <p:cond delay="1500"/>
                                  </p:stCondLst>
                                  <p:childTnLst>
                                    <p:set>
                                      <p:cBhvr>
                                        <p:cTn id="154" dur="1" fill="hold">
                                          <p:stCondLst>
                                            <p:cond delay="0"/>
                                          </p:stCondLst>
                                        </p:cTn>
                                        <p:tgtEl>
                                          <p:spTgt spid="423"/>
                                        </p:tgtEl>
                                        <p:attrNameLst>
                                          <p:attrName>style.visibility</p:attrName>
                                        </p:attrNameLst>
                                      </p:cBhvr>
                                      <p:to>
                                        <p:strVal val="visible"/>
                                      </p:to>
                                    </p:set>
                                    <p:animEffect filter="fade" transition="in">
                                      <p:cBhvr additive="repl">
                                        <p:cTn id="155" dur="500"/>
                                        <p:tgtEl>
                                          <p:spTgt spid="423"/>
                                        </p:tgtEl>
                                      </p:cBhvr>
                                    </p:animEffect>
                                  </p:childTnLst>
                                </p:cTn>
                              </p:par>
                              <p:par>
                                <p:cTn id="156" nodeType="withEffect" fill="hold" presetClass="entr" presetID="10">
                                  <p:stCondLst>
                                    <p:cond delay="1500"/>
                                  </p:stCondLst>
                                  <p:childTnLst>
                                    <p:set>
                                      <p:cBhvr>
                                        <p:cTn id="157" dur="1" fill="hold">
                                          <p:stCondLst>
                                            <p:cond delay="0"/>
                                          </p:stCondLst>
                                        </p:cTn>
                                        <p:tgtEl>
                                          <p:spTgt spid="422"/>
                                        </p:tgtEl>
                                        <p:attrNameLst>
                                          <p:attrName>style.visibility</p:attrName>
                                        </p:attrNameLst>
                                      </p:cBhvr>
                                      <p:to>
                                        <p:strVal val="visible"/>
                                      </p:to>
                                    </p:set>
                                    <p:animEffect filter="fade" transition="in">
                                      <p:cBhvr additive="repl">
                                        <p:cTn id="158" dur="500"/>
                                        <p:tgtEl>
                                          <p:spTgt spid="4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CustomShape 1"/>
          <p:cNvSpPr/>
          <p:nvPr/>
        </p:nvSpPr>
        <p:spPr>
          <a:xfrm flipV="1">
            <a:off x="0" y="-720"/>
            <a:ext cx="3562560" cy="2751840"/>
          </a:xfrm>
          <a:prstGeom prst="rtTriangle">
            <a:avLst/>
          </a:prstGeom>
          <a:solidFill>
            <a:srgbClr val="4c677a"/>
          </a:solidFill>
          <a:ln>
            <a:noFill/>
          </a:ln>
        </p:spPr>
        <p:style>
          <a:lnRef idx="2">
            <a:schemeClr val="accent1">
              <a:shade val="50000"/>
            </a:schemeClr>
          </a:lnRef>
          <a:fillRef idx="1">
            <a:schemeClr val="accent1"/>
          </a:fillRef>
          <a:effectRef idx="0">
            <a:schemeClr val="accent1"/>
          </a:effectRef>
          <a:fontRef idx="minor"/>
        </p:style>
      </p:sp>
      <p:sp>
        <p:nvSpPr>
          <p:cNvPr id="442" name="CustomShape 2"/>
          <p:cNvSpPr/>
          <p:nvPr/>
        </p:nvSpPr>
        <p:spPr>
          <a:xfrm rot="2700000">
            <a:off x="4852080" y="1491120"/>
            <a:ext cx="4844520" cy="1509840"/>
          </a:xfrm>
          <a:custGeom>
            <a:avLst/>
            <a:gdLst/>
            <a:ahLst/>
            <a:rect l="l" t="t" r="r" b="b"/>
            <a:pathLst>
              <a:path w="5769890" h="1799038">
                <a:moveTo>
                  <a:pt x="0" y="899519"/>
                </a:moveTo>
                <a:cubicBezTo>
                  <a:pt x="0" y="402728"/>
                  <a:pt x="402728" y="0"/>
                  <a:pt x="899519" y="0"/>
                </a:cubicBezTo>
                <a:cubicBezTo>
                  <a:pt x="1558653" y="-419"/>
                  <a:pt x="2229820" y="299951"/>
                  <a:pt x="2888954" y="299532"/>
                </a:cubicBezTo>
                <a:cubicBezTo>
                  <a:pt x="3553437" y="299951"/>
                  <a:pt x="4205888" y="-419"/>
                  <a:pt x="4870371" y="0"/>
                </a:cubicBezTo>
                <a:cubicBezTo>
                  <a:pt x="5367162" y="0"/>
                  <a:pt x="5769890" y="402728"/>
                  <a:pt x="5769890" y="899519"/>
                </a:cubicBezTo>
                <a:lnTo>
                  <a:pt x="5769890" y="899519"/>
                </a:lnTo>
                <a:cubicBezTo>
                  <a:pt x="5769890" y="1396310"/>
                  <a:pt x="5367162" y="1799038"/>
                  <a:pt x="4870371" y="1799038"/>
                </a:cubicBezTo>
                <a:cubicBezTo>
                  <a:pt x="4205888" y="1796508"/>
                  <a:pt x="3553437" y="1505220"/>
                  <a:pt x="2888954" y="1502690"/>
                </a:cubicBezTo>
                <a:lnTo>
                  <a:pt x="899519" y="1799038"/>
                </a:lnTo>
                <a:cubicBezTo>
                  <a:pt x="402728" y="1799038"/>
                  <a:pt x="0" y="1396310"/>
                  <a:pt x="0" y="899519"/>
                </a:cubicBezTo>
                <a:close/>
              </a:path>
            </a:pathLst>
          </a:custGeom>
          <a:solidFill>
            <a:srgbClr val="efc66e"/>
          </a:solidFill>
          <a:ln>
            <a:noFill/>
          </a:ln>
        </p:spPr>
        <p:style>
          <a:lnRef idx="2">
            <a:schemeClr val="accent1">
              <a:shade val="50000"/>
            </a:schemeClr>
          </a:lnRef>
          <a:fillRef idx="1">
            <a:schemeClr val="accent1"/>
          </a:fillRef>
          <a:effectRef idx="0">
            <a:schemeClr val="accent1"/>
          </a:effectRef>
          <a:fontRef idx="minor"/>
        </p:style>
      </p:sp>
      <p:sp>
        <p:nvSpPr>
          <p:cNvPr id="443" name="CustomShape 3"/>
          <p:cNvSpPr/>
          <p:nvPr/>
        </p:nvSpPr>
        <p:spPr>
          <a:xfrm rot="18900000">
            <a:off x="4852080" y="3849480"/>
            <a:ext cx="4844520" cy="1509840"/>
          </a:xfrm>
          <a:custGeom>
            <a:avLst/>
            <a:gdLst/>
            <a:ahLst/>
            <a:rect l="l" t="t" r="r" b="b"/>
            <a:pathLst>
              <a:path w="5769890" h="1799040">
                <a:moveTo>
                  <a:pt x="0" y="899520"/>
                </a:moveTo>
                <a:cubicBezTo>
                  <a:pt x="0" y="402729"/>
                  <a:pt x="402728" y="1"/>
                  <a:pt x="899519" y="1"/>
                </a:cubicBezTo>
                <a:cubicBezTo>
                  <a:pt x="1560490" y="-787"/>
                  <a:pt x="2221461" y="299878"/>
                  <a:pt x="2882432" y="299090"/>
                </a:cubicBezTo>
                <a:lnTo>
                  <a:pt x="4870371" y="1"/>
                </a:lnTo>
                <a:cubicBezTo>
                  <a:pt x="5367162" y="1"/>
                  <a:pt x="5769890" y="402729"/>
                  <a:pt x="5769890" y="899520"/>
                </a:cubicBezTo>
                <a:lnTo>
                  <a:pt x="5769890" y="899520"/>
                </a:lnTo>
                <a:cubicBezTo>
                  <a:pt x="5769890" y="1396311"/>
                  <a:pt x="5367162" y="1799039"/>
                  <a:pt x="4870371" y="1799039"/>
                </a:cubicBezTo>
                <a:cubicBezTo>
                  <a:pt x="4207725" y="1799799"/>
                  <a:pt x="3545079" y="1504132"/>
                  <a:pt x="2882433" y="1504892"/>
                </a:cubicBezTo>
                <a:cubicBezTo>
                  <a:pt x="2221462" y="1504132"/>
                  <a:pt x="1560490" y="1799799"/>
                  <a:pt x="899519" y="1799039"/>
                </a:cubicBezTo>
                <a:cubicBezTo>
                  <a:pt x="402728" y="1799039"/>
                  <a:pt x="0" y="1396311"/>
                  <a:pt x="0" y="899520"/>
                </a:cubicBezTo>
                <a:close/>
              </a:path>
            </a:pathLst>
          </a:custGeom>
          <a:solidFill>
            <a:srgbClr val="10b1ac"/>
          </a:solidFill>
          <a:ln>
            <a:noFill/>
          </a:ln>
          <a:effectLst>
            <a:outerShdw blurRad="50800" dir="16200000" dist="3816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4" name="CustomShape 4"/>
          <p:cNvSpPr/>
          <p:nvPr/>
        </p:nvSpPr>
        <p:spPr>
          <a:xfrm rot="2700000">
            <a:off x="2494440" y="3848760"/>
            <a:ext cx="4844520" cy="1510200"/>
          </a:xfrm>
          <a:custGeom>
            <a:avLst/>
            <a:gdLst/>
            <a:ahLst/>
            <a:rect l="l" t="t" r="r" b="b"/>
            <a:pathLst>
              <a:path w="5769890" h="1799086">
                <a:moveTo>
                  <a:pt x="0" y="899567"/>
                </a:moveTo>
                <a:cubicBezTo>
                  <a:pt x="0" y="402776"/>
                  <a:pt x="402728" y="48"/>
                  <a:pt x="899519" y="48"/>
                </a:cubicBezTo>
                <a:cubicBezTo>
                  <a:pt x="1562665" y="-4525"/>
                  <a:pt x="2225810" y="315754"/>
                  <a:pt x="2888956" y="311181"/>
                </a:cubicBezTo>
                <a:cubicBezTo>
                  <a:pt x="3549428" y="315754"/>
                  <a:pt x="4209899" y="-4525"/>
                  <a:pt x="4870371" y="48"/>
                </a:cubicBezTo>
                <a:cubicBezTo>
                  <a:pt x="5367162" y="48"/>
                  <a:pt x="5769890" y="402776"/>
                  <a:pt x="5769890" y="899567"/>
                </a:cubicBezTo>
                <a:lnTo>
                  <a:pt x="5769890" y="899567"/>
                </a:lnTo>
                <a:cubicBezTo>
                  <a:pt x="5769890" y="1396358"/>
                  <a:pt x="5367162" y="1799086"/>
                  <a:pt x="4870371" y="1799086"/>
                </a:cubicBezTo>
                <a:cubicBezTo>
                  <a:pt x="4205889" y="1796412"/>
                  <a:pt x="3541406" y="1492950"/>
                  <a:pt x="2876924" y="1490276"/>
                </a:cubicBezTo>
                <a:lnTo>
                  <a:pt x="899519" y="1799086"/>
                </a:lnTo>
                <a:cubicBezTo>
                  <a:pt x="402728" y="1799086"/>
                  <a:pt x="0" y="1396358"/>
                  <a:pt x="0" y="899567"/>
                </a:cubicBezTo>
                <a:close/>
              </a:path>
            </a:pathLst>
          </a:custGeom>
          <a:solidFill>
            <a:srgbClr val="e25252"/>
          </a:solidFill>
          <a:ln>
            <a:noFill/>
          </a:ln>
          <a:effectLst>
            <a:outerShdw algn="tl" blurRad="50800" dir="27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5" name="CustomShape 5"/>
          <p:cNvSpPr/>
          <p:nvPr/>
        </p:nvSpPr>
        <p:spPr>
          <a:xfrm rot="18900000">
            <a:off x="2493720" y="1491840"/>
            <a:ext cx="4844520" cy="1510200"/>
          </a:xfrm>
          <a:custGeom>
            <a:avLst/>
            <a:gdLst/>
            <a:ahLst/>
            <a:rect l="l" t="t" r="r" b="b"/>
            <a:pathLst>
              <a:path w="5769890" h="1799058">
                <a:moveTo>
                  <a:pt x="0" y="899535"/>
                </a:moveTo>
                <a:cubicBezTo>
                  <a:pt x="0" y="402744"/>
                  <a:pt x="402728" y="16"/>
                  <a:pt x="899519" y="16"/>
                </a:cubicBezTo>
                <a:cubicBezTo>
                  <a:pt x="1562822" y="-2539"/>
                  <a:pt x="2220148" y="293732"/>
                  <a:pt x="2883451" y="291177"/>
                </a:cubicBezTo>
                <a:cubicBezTo>
                  <a:pt x="3543766" y="293732"/>
                  <a:pt x="4210056" y="-2539"/>
                  <a:pt x="4870371" y="16"/>
                </a:cubicBezTo>
                <a:cubicBezTo>
                  <a:pt x="5367162" y="16"/>
                  <a:pt x="5769890" y="402744"/>
                  <a:pt x="5769890" y="899535"/>
                </a:cubicBezTo>
                <a:lnTo>
                  <a:pt x="5769890" y="899535"/>
                </a:lnTo>
                <a:cubicBezTo>
                  <a:pt x="5769890" y="1396326"/>
                  <a:pt x="5367162" y="1799054"/>
                  <a:pt x="4870371" y="1799054"/>
                </a:cubicBezTo>
                <a:cubicBezTo>
                  <a:pt x="4208064" y="1800443"/>
                  <a:pt x="3539782" y="1497033"/>
                  <a:pt x="2877475" y="1498422"/>
                </a:cubicBezTo>
                <a:lnTo>
                  <a:pt x="899519" y="1799054"/>
                </a:lnTo>
                <a:cubicBezTo>
                  <a:pt x="402728" y="1799054"/>
                  <a:pt x="0" y="1396326"/>
                  <a:pt x="0" y="899535"/>
                </a:cubicBezTo>
                <a:close/>
              </a:path>
            </a:pathLst>
          </a:custGeom>
          <a:solidFill>
            <a:srgbClr val="4c677a"/>
          </a:solidFill>
          <a:ln>
            <a:noFill/>
          </a:ln>
          <a:effectLst>
            <a:outerShdw algn="t" blurRad="50800" dir="5400000" dist="3816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6" name="CustomShape 6"/>
          <p:cNvSpPr/>
          <p:nvPr/>
        </p:nvSpPr>
        <p:spPr>
          <a:xfrm rot="2700000">
            <a:off x="5155560" y="758880"/>
            <a:ext cx="2773440" cy="1509840"/>
          </a:xfrm>
          <a:custGeom>
            <a:avLst/>
            <a:gdLst/>
            <a:ahLst/>
            <a:rect l="l" t="t" r="r" b="b"/>
            <a:pathLst>
              <a:path w="3303495" h="1799038">
                <a:moveTo>
                  <a:pt x="0" y="899519"/>
                </a:moveTo>
                <a:cubicBezTo>
                  <a:pt x="0" y="402728"/>
                  <a:pt x="402728" y="0"/>
                  <a:pt x="899519" y="0"/>
                </a:cubicBezTo>
                <a:cubicBezTo>
                  <a:pt x="1443079" y="36095"/>
                  <a:pt x="1782101" y="144379"/>
                  <a:pt x="2458009" y="288758"/>
                </a:cubicBezTo>
                <a:cubicBezTo>
                  <a:pt x="2954800" y="288758"/>
                  <a:pt x="3303495" y="726929"/>
                  <a:pt x="3303495" y="1223720"/>
                </a:cubicBezTo>
                <a:lnTo>
                  <a:pt x="2578325" y="1546375"/>
                </a:lnTo>
                <a:cubicBezTo>
                  <a:pt x="2058828" y="1582470"/>
                  <a:pt x="1419016" y="1799038"/>
                  <a:pt x="899519" y="1799038"/>
                </a:cubicBezTo>
                <a:cubicBezTo>
                  <a:pt x="402728" y="1799038"/>
                  <a:pt x="0" y="1396310"/>
                  <a:pt x="0" y="899519"/>
                </a:cubicBezTo>
                <a:close/>
              </a:path>
            </a:pathLst>
          </a:custGeom>
          <a:solidFill>
            <a:srgbClr val="efc66e"/>
          </a:solidFill>
          <a:ln>
            <a:noFill/>
          </a:ln>
          <a:effectLst>
            <a:outerShdw algn="r" blurRad="50800" dir="10800000" dist="3816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47" name="CustomShape 7"/>
          <p:cNvSpPr/>
          <p:nvPr/>
        </p:nvSpPr>
        <p:spPr>
          <a:xfrm>
            <a:off x="5377320" y="351720"/>
            <a:ext cx="1446120" cy="1446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48" name="CustomShape 8"/>
          <p:cNvSpPr/>
          <p:nvPr/>
        </p:nvSpPr>
        <p:spPr>
          <a:xfrm>
            <a:off x="3018600" y="2687760"/>
            <a:ext cx="1446120" cy="1446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49" name="CustomShape 9"/>
          <p:cNvSpPr/>
          <p:nvPr/>
        </p:nvSpPr>
        <p:spPr>
          <a:xfrm>
            <a:off x="5377320" y="5055480"/>
            <a:ext cx="1446120" cy="1446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50" name="CustomShape 10"/>
          <p:cNvSpPr/>
          <p:nvPr/>
        </p:nvSpPr>
        <p:spPr>
          <a:xfrm>
            <a:off x="7727040" y="2691000"/>
            <a:ext cx="1446120" cy="1446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451" name="Graphic 44" descr="Bar chart"/>
          <p:cNvPicPr/>
          <p:nvPr/>
        </p:nvPicPr>
        <p:blipFill>
          <a:blip r:embed="rId1"/>
          <a:stretch/>
        </p:blipFill>
        <p:spPr>
          <a:xfrm>
            <a:off x="3386880" y="3101400"/>
            <a:ext cx="611280" cy="611280"/>
          </a:xfrm>
          <a:prstGeom prst="rect">
            <a:avLst/>
          </a:prstGeom>
          <a:ln>
            <a:noFill/>
          </a:ln>
        </p:spPr>
      </p:pic>
      <p:pic>
        <p:nvPicPr>
          <p:cNvPr id="452" name="Graphic 53" descr="Database"/>
          <p:cNvPicPr/>
          <p:nvPr/>
        </p:nvPicPr>
        <p:blipFill>
          <a:blip r:embed="rId2"/>
          <a:stretch/>
        </p:blipFill>
        <p:spPr>
          <a:xfrm>
            <a:off x="5796720" y="5472720"/>
            <a:ext cx="611280" cy="611280"/>
          </a:xfrm>
          <a:prstGeom prst="rect">
            <a:avLst/>
          </a:prstGeom>
          <a:ln>
            <a:noFill/>
          </a:ln>
        </p:spPr>
      </p:pic>
      <p:sp>
        <p:nvSpPr>
          <p:cNvPr id="453" name="CustomShape 11"/>
          <p:cNvSpPr/>
          <p:nvPr/>
        </p:nvSpPr>
        <p:spPr>
          <a:xfrm>
            <a:off x="4617000" y="1968120"/>
            <a:ext cx="2900520" cy="2900520"/>
          </a:xfrm>
          <a:prstGeom prst="ellipse">
            <a:avLst/>
          </a:prstGeom>
          <a:solidFill>
            <a:schemeClr val="bg1"/>
          </a:solidFill>
          <a:ln w="98280">
            <a:solidFill>
              <a:schemeClr val="bg1">
                <a:alpha val="51000"/>
              </a:schemeClr>
            </a:solidFill>
            <a:round/>
          </a:ln>
          <a:effectLst>
            <a:outerShdw algn="ctr" blurRad="63500"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454" name="CustomShape 12"/>
          <p:cNvSpPr/>
          <p:nvPr/>
        </p:nvSpPr>
        <p:spPr>
          <a:xfrm>
            <a:off x="9461880" y="3233880"/>
            <a:ext cx="1884240" cy="364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IN" sz="1800" spc="296" strike="noStrike">
                <a:solidFill>
                  <a:srgbClr val="767171"/>
                </a:solidFill>
                <a:latin typeface="Open Sans Condensed"/>
                <a:ea typeface="Open Sans Condensed"/>
              </a:rPr>
              <a:t>MOBILENET</a:t>
            </a:r>
            <a:endParaRPr b="0" lang="en-US" sz="1800" spc="-1" strike="noStrike">
              <a:latin typeface="Arial"/>
            </a:endParaRPr>
          </a:p>
        </p:txBody>
      </p:sp>
      <p:sp>
        <p:nvSpPr>
          <p:cNvPr id="455" name="CustomShape 13"/>
          <p:cNvSpPr/>
          <p:nvPr/>
        </p:nvSpPr>
        <p:spPr>
          <a:xfrm>
            <a:off x="7474680" y="644400"/>
            <a:ext cx="198648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IN" sz="1800" spc="296" strike="noStrike">
                <a:solidFill>
                  <a:srgbClr val="767171"/>
                </a:solidFill>
                <a:latin typeface="Open Sans Condensed"/>
                <a:ea typeface="Open Sans Condensed"/>
              </a:rPr>
              <a:t>Introduzione</a:t>
            </a:r>
            <a:endParaRPr b="0" lang="en-US" sz="1800" spc="-1" strike="noStrike">
              <a:latin typeface="Arial"/>
            </a:endParaRPr>
          </a:p>
        </p:txBody>
      </p:sp>
      <p:sp>
        <p:nvSpPr>
          <p:cNvPr id="456" name="CustomShape 14"/>
          <p:cNvSpPr/>
          <p:nvPr/>
        </p:nvSpPr>
        <p:spPr>
          <a:xfrm>
            <a:off x="1394280" y="3233880"/>
            <a:ext cx="153360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IN" sz="1800" spc="296" strike="noStrike">
                <a:solidFill>
                  <a:srgbClr val="767171"/>
                </a:solidFill>
                <a:latin typeface="Open Sans Condensed"/>
                <a:ea typeface="Open Sans Condensed"/>
              </a:rPr>
              <a:t>RISULTATI</a:t>
            </a:r>
            <a:endParaRPr b="0" lang="en-US" sz="1800" spc="-1" strike="noStrike">
              <a:latin typeface="Arial"/>
            </a:endParaRPr>
          </a:p>
        </p:txBody>
      </p:sp>
      <p:sp>
        <p:nvSpPr>
          <p:cNvPr id="457" name="Line 15"/>
          <p:cNvSpPr/>
          <p:nvPr/>
        </p:nvSpPr>
        <p:spPr>
          <a:xfrm>
            <a:off x="9196560" y="3606840"/>
            <a:ext cx="1884600" cy="0"/>
          </a:xfrm>
          <a:prstGeom prst="line">
            <a:avLst/>
          </a:prstGeom>
          <a:ln>
            <a:solidFill>
              <a:schemeClr val="bg2">
                <a:lumMod val="75000"/>
              </a:schemeClr>
            </a:solidFill>
            <a:round/>
          </a:ln>
        </p:spPr>
        <p:style>
          <a:lnRef idx="1">
            <a:schemeClr val="dk1"/>
          </a:lnRef>
          <a:fillRef idx="0">
            <a:schemeClr val="dk1"/>
          </a:fillRef>
          <a:effectRef idx="0">
            <a:schemeClr val="dk1"/>
          </a:effectRef>
          <a:fontRef idx="minor"/>
        </p:style>
      </p:sp>
      <p:grpSp>
        <p:nvGrpSpPr>
          <p:cNvPr id="458" name="Group 16"/>
          <p:cNvGrpSpPr/>
          <p:nvPr/>
        </p:nvGrpSpPr>
        <p:grpSpPr>
          <a:xfrm>
            <a:off x="2649960" y="6020280"/>
            <a:ext cx="3008880" cy="364320"/>
            <a:chOff x="2649960" y="6020280"/>
            <a:chExt cx="3008880" cy="364320"/>
          </a:xfrm>
        </p:grpSpPr>
        <p:sp>
          <p:nvSpPr>
            <p:cNvPr id="459" name="CustomShape 17"/>
            <p:cNvSpPr/>
            <p:nvPr/>
          </p:nvSpPr>
          <p:spPr>
            <a:xfrm>
              <a:off x="2649960" y="6020280"/>
              <a:ext cx="3008880" cy="364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IN" sz="1800" spc="296" strike="noStrike">
                  <a:solidFill>
                    <a:srgbClr val="767171"/>
                  </a:solidFill>
                  <a:latin typeface="Open Sans Condensed"/>
                  <a:ea typeface="Open Sans Condensed"/>
                </a:rPr>
                <a:t>QUANTIZZAZIONE</a:t>
              </a:r>
              <a:endParaRPr b="0" lang="en-US" sz="1800" spc="-1" strike="noStrike">
                <a:latin typeface="Arial"/>
              </a:endParaRPr>
            </a:p>
          </p:txBody>
        </p:sp>
        <p:sp>
          <p:nvSpPr>
            <p:cNvPr id="460" name="Line 18"/>
            <p:cNvSpPr/>
            <p:nvPr/>
          </p:nvSpPr>
          <p:spPr>
            <a:xfrm>
              <a:off x="2755080" y="6364080"/>
              <a:ext cx="2804400" cy="0"/>
            </a:xfrm>
            <a:prstGeom prst="line">
              <a:avLst/>
            </a:prstGeom>
            <a:ln>
              <a:solidFill>
                <a:schemeClr val="bg2">
                  <a:lumMod val="75000"/>
                </a:schemeClr>
              </a:solidFill>
              <a:round/>
            </a:ln>
          </p:spPr>
          <p:style>
            <a:lnRef idx="1">
              <a:schemeClr val="dk1"/>
            </a:lnRef>
            <a:fillRef idx="0">
              <a:schemeClr val="dk1"/>
            </a:fillRef>
            <a:effectRef idx="0">
              <a:schemeClr val="dk1"/>
            </a:effectRef>
            <a:fontRef idx="minor"/>
          </p:style>
        </p:sp>
      </p:grpSp>
      <p:sp>
        <p:nvSpPr>
          <p:cNvPr id="461" name="Line 19"/>
          <p:cNvSpPr/>
          <p:nvPr/>
        </p:nvSpPr>
        <p:spPr>
          <a:xfrm>
            <a:off x="7050600" y="1019880"/>
            <a:ext cx="2234880" cy="0"/>
          </a:xfrm>
          <a:prstGeom prst="line">
            <a:avLst/>
          </a:prstGeom>
          <a:ln>
            <a:solidFill>
              <a:schemeClr val="bg2">
                <a:lumMod val="75000"/>
              </a:schemeClr>
            </a:solidFill>
            <a:round/>
          </a:ln>
        </p:spPr>
        <p:style>
          <a:lnRef idx="1">
            <a:schemeClr val="dk1"/>
          </a:lnRef>
          <a:fillRef idx="0">
            <a:schemeClr val="dk1"/>
          </a:fillRef>
          <a:effectRef idx="0">
            <a:schemeClr val="dk1"/>
          </a:effectRef>
          <a:fontRef idx="minor"/>
        </p:style>
      </p:sp>
      <p:sp>
        <p:nvSpPr>
          <p:cNvPr id="462" name="Line 20"/>
          <p:cNvSpPr/>
          <p:nvPr/>
        </p:nvSpPr>
        <p:spPr>
          <a:xfrm>
            <a:off x="1513440" y="3603240"/>
            <a:ext cx="1415160" cy="0"/>
          </a:xfrm>
          <a:prstGeom prst="line">
            <a:avLst/>
          </a:prstGeom>
          <a:ln>
            <a:solidFill>
              <a:schemeClr val="bg2">
                <a:lumMod val="75000"/>
              </a:schemeClr>
            </a:solidFill>
            <a:round/>
          </a:ln>
        </p:spPr>
        <p:style>
          <a:lnRef idx="1">
            <a:schemeClr val="dk1"/>
          </a:lnRef>
          <a:fillRef idx="0">
            <a:schemeClr val="dk1"/>
          </a:fillRef>
          <a:effectRef idx="0">
            <a:schemeClr val="dk1"/>
          </a:effectRef>
          <a:fontRef idx="minor"/>
        </p:style>
      </p:sp>
      <p:sp>
        <p:nvSpPr>
          <p:cNvPr id="463" name="CustomShape 21"/>
          <p:cNvSpPr/>
          <p:nvPr/>
        </p:nvSpPr>
        <p:spPr>
          <a:xfrm>
            <a:off x="123120" y="167400"/>
            <a:ext cx="2235960" cy="13694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IN" sz="2800" spc="296" strike="noStrike">
                <a:solidFill>
                  <a:srgbClr val="ffffff"/>
                </a:solidFill>
                <a:latin typeface="Open Sans Condensed"/>
                <a:ea typeface="Open Sans Condensed"/>
              </a:rPr>
              <a:t>Embedded</a:t>
            </a:r>
            <a:endParaRPr b="0" lang="en-US" sz="2800" spc="-1" strike="noStrike">
              <a:latin typeface="Arial"/>
            </a:endParaRPr>
          </a:p>
          <a:p>
            <a:pPr>
              <a:lnSpc>
                <a:spcPct val="100000"/>
              </a:lnSpc>
            </a:pPr>
            <a:r>
              <a:rPr b="0" lang="en-IN" sz="2800" spc="296" strike="noStrike">
                <a:solidFill>
                  <a:srgbClr val="ffffff"/>
                </a:solidFill>
                <a:latin typeface="Open Sans Condensed"/>
                <a:ea typeface="Open Sans Condensed"/>
              </a:rPr>
              <a:t>AI</a:t>
            </a:r>
            <a:endParaRPr b="0" lang="en-US" sz="2800" spc="-1" strike="noStrike">
              <a:latin typeface="Arial"/>
            </a:endParaRPr>
          </a:p>
        </p:txBody>
      </p:sp>
      <p:sp>
        <p:nvSpPr>
          <p:cNvPr id="464" name="CustomShape 22"/>
          <p:cNvSpPr/>
          <p:nvPr/>
        </p:nvSpPr>
        <p:spPr>
          <a:xfrm flipH="1">
            <a:off x="10282320" y="4923360"/>
            <a:ext cx="1908360" cy="1938960"/>
          </a:xfrm>
          <a:prstGeom prst="rtTriangle">
            <a:avLst/>
          </a:prstGeom>
          <a:solidFill>
            <a:srgbClr val="10b1ac"/>
          </a:solidFill>
          <a:ln>
            <a:noFill/>
          </a:ln>
        </p:spPr>
        <p:style>
          <a:lnRef idx="2">
            <a:schemeClr val="accent1">
              <a:shade val="50000"/>
            </a:schemeClr>
          </a:lnRef>
          <a:fillRef idx="1">
            <a:schemeClr val="accent1"/>
          </a:fillRef>
          <a:effectRef idx="0">
            <a:schemeClr val="accent1"/>
          </a:effectRef>
          <a:fontRef idx="minor"/>
        </p:style>
      </p:sp>
      <p:pic>
        <p:nvPicPr>
          <p:cNvPr id="465" name="Immagine 11" descr=""/>
          <p:cNvPicPr/>
          <p:nvPr/>
        </p:nvPicPr>
        <p:blipFill>
          <a:blip r:embed="rId3"/>
          <a:stretch/>
        </p:blipFill>
        <p:spPr>
          <a:xfrm>
            <a:off x="4639320" y="2639160"/>
            <a:ext cx="2926080" cy="1535760"/>
          </a:xfrm>
          <a:prstGeom prst="rect">
            <a:avLst/>
          </a:prstGeom>
          <a:ln>
            <a:noFill/>
          </a:ln>
        </p:spPr>
      </p:pic>
      <p:pic>
        <p:nvPicPr>
          <p:cNvPr id="466" name="Immagine 15" descr=""/>
          <p:cNvPicPr/>
          <p:nvPr/>
        </p:nvPicPr>
        <p:blipFill>
          <a:blip r:embed="rId4"/>
          <a:stretch/>
        </p:blipFill>
        <p:spPr>
          <a:xfrm>
            <a:off x="7949520" y="3082680"/>
            <a:ext cx="1000440" cy="662400"/>
          </a:xfrm>
          <a:prstGeom prst="rect">
            <a:avLst/>
          </a:prstGeom>
          <a:ln>
            <a:noFill/>
          </a:ln>
        </p:spPr>
      </p:pic>
      <p:pic>
        <p:nvPicPr>
          <p:cNvPr id="467" name="Immagine 19" descr="Immagine che contiene candelabro, oggetto&#10;&#10;Descrizione generata automaticamente"/>
          <p:cNvPicPr/>
          <p:nvPr/>
        </p:nvPicPr>
        <p:blipFill>
          <a:blip r:embed="rId5"/>
          <a:stretch/>
        </p:blipFill>
        <p:spPr>
          <a:xfrm>
            <a:off x="5527440" y="715320"/>
            <a:ext cx="1136520" cy="596520"/>
          </a:xfrm>
          <a:prstGeom prst="rect">
            <a:avLst/>
          </a:prstGeom>
          <a:ln>
            <a:noFill/>
          </a:ln>
        </p:spPr>
      </p:pic>
      <p:grpSp>
        <p:nvGrpSpPr>
          <p:cNvPr id="468" name="Group 23"/>
          <p:cNvGrpSpPr/>
          <p:nvPr/>
        </p:nvGrpSpPr>
        <p:grpSpPr>
          <a:xfrm>
            <a:off x="6177600" y="3213360"/>
            <a:ext cx="2026080" cy="2637360"/>
            <a:chOff x="6177600" y="3213360"/>
            <a:chExt cx="2026080" cy="2637360"/>
          </a:xfrm>
        </p:grpSpPr>
        <p:pic>
          <p:nvPicPr>
            <p:cNvPr id="469" name="Immagine 2" descr=""/>
            <p:cNvPicPr/>
            <p:nvPr/>
          </p:nvPicPr>
          <p:blipFill>
            <a:blip r:embed="rId6"/>
            <a:stretch/>
          </p:blipFill>
          <p:spPr>
            <a:xfrm>
              <a:off x="8123040" y="3213360"/>
              <a:ext cx="80640" cy="45000"/>
            </a:xfrm>
            <a:prstGeom prst="rect">
              <a:avLst/>
            </a:prstGeom>
            <a:ln w="3240">
              <a:solidFill>
                <a:srgbClr val="d3d3d3"/>
              </a:solidFill>
              <a:round/>
            </a:ln>
          </p:spPr>
        </p:pic>
        <p:pic>
          <p:nvPicPr>
            <p:cNvPr id="470" name="Immagine 3" descr=""/>
            <p:cNvPicPr/>
            <p:nvPr/>
          </p:nvPicPr>
          <p:blipFill>
            <a:blip r:embed="rId7"/>
            <a:stretch/>
          </p:blipFill>
          <p:spPr>
            <a:xfrm>
              <a:off x="6177600" y="5805720"/>
              <a:ext cx="80640" cy="45000"/>
            </a:xfrm>
            <a:prstGeom prst="rect">
              <a:avLst/>
            </a:prstGeom>
            <a:ln w="3240">
              <a:solidFill>
                <a:srgbClr val="d3d3d3"/>
              </a:solidFill>
              <a:round/>
            </a:ln>
          </p:spPr>
        </p:pic>
      </p:grpSp>
      <p:grpSp>
        <p:nvGrpSpPr>
          <p:cNvPr id="471" name="Group 24"/>
          <p:cNvGrpSpPr/>
          <p:nvPr/>
        </p:nvGrpSpPr>
        <p:grpSpPr>
          <a:xfrm>
            <a:off x="3545640" y="993960"/>
            <a:ext cx="2590200" cy="2592360"/>
            <a:chOff x="3545640" y="993960"/>
            <a:chExt cx="2590200" cy="2592360"/>
          </a:xfrm>
        </p:grpSpPr>
        <p:pic>
          <p:nvPicPr>
            <p:cNvPr id="472" name="Immagine 4" descr=""/>
            <p:cNvPicPr/>
            <p:nvPr/>
          </p:nvPicPr>
          <p:blipFill>
            <a:blip r:embed="rId8"/>
            <a:stretch/>
          </p:blipFill>
          <p:spPr>
            <a:xfrm>
              <a:off x="6055200" y="993960"/>
              <a:ext cx="80640" cy="45000"/>
            </a:xfrm>
            <a:prstGeom prst="rect">
              <a:avLst/>
            </a:prstGeom>
            <a:ln w="3240">
              <a:solidFill>
                <a:srgbClr val="d3d3d3"/>
              </a:solidFill>
              <a:round/>
            </a:ln>
          </p:spPr>
        </p:pic>
        <p:pic>
          <p:nvPicPr>
            <p:cNvPr id="473" name="Immagine 5" descr=""/>
            <p:cNvPicPr/>
            <p:nvPr/>
          </p:nvPicPr>
          <p:blipFill>
            <a:blip r:embed="rId9"/>
            <a:stretch/>
          </p:blipFill>
          <p:spPr>
            <a:xfrm flipH="1">
              <a:off x="3545640" y="3541320"/>
              <a:ext cx="80640" cy="45000"/>
            </a:xfrm>
            <a:prstGeom prst="rect">
              <a:avLst/>
            </a:prstGeom>
            <a:ln w="3240">
              <a:solidFill>
                <a:srgbClr val="d3d3d3"/>
              </a:solidFill>
              <a:round/>
            </a:ln>
          </p:spPr>
        </p:pic>
      </p:grpSp>
    </p:spTree>
  </p:cSld>
  <mc:AlternateContent>
    <mc:Choice Requires="p14">
      <p:transition spd="slow" p14:dur="2000"/>
    </mc:Choice>
    <mc:Fallback>
      <p:transition spd="slow"/>
    </mc:Fallback>
  </mc:AlternateContent>
  <p:timing>
    <p:tnLst>
      <p:par>
        <p:cTn id="159" dur="indefinite" restart="never" nodeType="tmRoot">
          <p:childTnLst>
            <p:seq>
              <p:cTn id="160" dur="indefinite" nodeType="mainSeq">
                <p:childTnLst>
                  <p:par>
                    <p:cTn id="161" fill="hold">
                      <p:stCondLst>
                        <p:cond delay="0"/>
                      </p:stCondLst>
                      <p:childTnLst>
                        <p:par>
                          <p:cTn id="162" fill="hold">
                            <p:stCondLst>
                              <p:cond delay="0"/>
                            </p:stCondLst>
                            <p:childTnLst>
                              <p:par>
                                <p:cTn id="163" nodeType="withEffect" fill="hold" presetClass="entr" presetID="10">
                                  <p:stCondLst>
                                    <p:cond delay="0"/>
                                  </p:stCondLst>
                                  <p:childTnLst>
                                    <p:set>
                                      <p:cBhvr>
                                        <p:cTn id="164" dur="1" fill="hold">
                                          <p:stCondLst>
                                            <p:cond delay="0"/>
                                          </p:stCondLst>
                                        </p:cTn>
                                        <p:tgtEl>
                                          <p:spTgt spid="468"/>
                                        </p:tgtEl>
                                        <p:attrNameLst>
                                          <p:attrName>style.visibility</p:attrName>
                                        </p:attrNameLst>
                                      </p:cBhvr>
                                      <p:to>
                                        <p:strVal val="visible"/>
                                      </p:to>
                                    </p:set>
                                    <p:animEffect filter="fade" transition="in">
                                      <p:cBhvr additive="repl">
                                        <p:cTn id="165" dur="500"/>
                                        <p:tgtEl>
                                          <p:spTgt spid="468"/>
                                        </p:tgtEl>
                                      </p:cBhvr>
                                    </p:animEffect>
                                  </p:childTnLst>
                                </p:cTn>
                              </p:par>
                              <p:par>
                                <p:cTn id="166" nodeType="withEffect" fill="hold" presetClass="entr" presetID="10">
                                  <p:stCondLst>
                                    <p:cond delay="0"/>
                                  </p:stCondLst>
                                  <p:childTnLst>
                                    <p:set>
                                      <p:cBhvr>
                                        <p:cTn id="167" dur="1" fill="hold">
                                          <p:stCondLst>
                                            <p:cond delay="0"/>
                                          </p:stCondLst>
                                        </p:cTn>
                                        <p:tgtEl>
                                          <p:spTgt spid="471"/>
                                        </p:tgtEl>
                                        <p:attrNameLst>
                                          <p:attrName>style.visibility</p:attrName>
                                        </p:attrNameLst>
                                      </p:cBhvr>
                                      <p:to>
                                        <p:strVal val="visible"/>
                                      </p:to>
                                    </p:set>
                                    <p:animEffect filter="fade" transition="in">
                                      <p:cBhvr additive="repl">
                                        <p:cTn id="168" dur="500"/>
                                        <p:tgtEl>
                                          <p:spTgt spid="4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4" name="CustomShape 1"/>
          <p:cNvSpPr/>
          <p:nvPr/>
        </p:nvSpPr>
        <p:spPr>
          <a:xfrm>
            <a:off x="1024200" y="585360"/>
            <a:ext cx="9719280" cy="1499040"/>
          </a:xfrm>
          <a:prstGeom prst="rect">
            <a:avLst/>
          </a:prstGeom>
          <a:noFill/>
          <a:ln>
            <a:noFill/>
          </a:ln>
        </p:spPr>
        <p:style>
          <a:lnRef idx="0"/>
          <a:fillRef idx="0"/>
          <a:effectRef idx="0"/>
          <a:fontRef idx="minor"/>
        </p:style>
        <p:txBody>
          <a:bodyPr lIns="90000" rIns="90000" tIns="45000" bIns="45000" anchor="ctr">
            <a:noAutofit/>
          </a:bodyPr>
          <a:p>
            <a:pPr>
              <a:lnSpc>
                <a:spcPct val="80000"/>
              </a:lnSpc>
            </a:pPr>
            <a:r>
              <a:rPr b="0" lang="it-IT" sz="4800" spc="94" strike="noStrike" cap="all">
                <a:solidFill>
                  <a:srgbClr val="404040"/>
                </a:solidFill>
                <a:latin typeface="Tw Cen MT Condensed"/>
              </a:rPr>
              <a:t>Introduzione</a:t>
            </a:r>
            <a:endParaRPr b="0" lang="en-US" sz="4800" spc="-1" strike="noStrike">
              <a:latin typeface="Arial"/>
            </a:endParaRPr>
          </a:p>
        </p:txBody>
      </p:sp>
      <p:grpSp>
        <p:nvGrpSpPr>
          <p:cNvPr id="475" name="Group 2"/>
          <p:cNvGrpSpPr/>
          <p:nvPr/>
        </p:nvGrpSpPr>
        <p:grpSpPr>
          <a:xfrm>
            <a:off x="532440" y="1879560"/>
            <a:ext cx="6014880" cy="4509000"/>
            <a:chOff x="532440" y="1879560"/>
            <a:chExt cx="6014880" cy="4509000"/>
          </a:xfrm>
        </p:grpSpPr>
        <p:grpSp>
          <p:nvGrpSpPr>
            <p:cNvPr id="476" name="Group 3"/>
            <p:cNvGrpSpPr/>
            <p:nvPr/>
          </p:nvGrpSpPr>
          <p:grpSpPr>
            <a:xfrm>
              <a:off x="532440" y="1879560"/>
              <a:ext cx="6014880" cy="4509000"/>
              <a:chOff x="532440" y="1879560"/>
              <a:chExt cx="6014880" cy="4509000"/>
            </a:xfrm>
          </p:grpSpPr>
          <p:sp>
            <p:nvSpPr>
              <p:cNvPr id="477" name="CustomShape 4"/>
              <p:cNvSpPr/>
              <p:nvPr/>
            </p:nvSpPr>
            <p:spPr>
              <a:xfrm>
                <a:off x="532440" y="1879560"/>
                <a:ext cx="6014880" cy="4509000"/>
              </a:xfrm>
              <a:prstGeom prst="ellipse">
                <a:avLst/>
              </a:prstGeom>
              <a:solidFill>
                <a:srgbClr val="e25252"/>
              </a:solidFill>
              <a:ln w="19080">
                <a:solidFill>
                  <a:schemeClr val="tx1"/>
                </a:solidFill>
                <a:round/>
              </a:ln>
            </p:spPr>
            <p:style>
              <a:lnRef idx="2">
                <a:schemeClr val="accent1">
                  <a:shade val="50000"/>
                </a:schemeClr>
              </a:lnRef>
              <a:fillRef idx="1">
                <a:schemeClr val="accent1"/>
              </a:fillRef>
              <a:effectRef idx="0">
                <a:schemeClr val="accent1"/>
              </a:effectRef>
              <a:fontRef idx="minor"/>
            </p:style>
          </p:sp>
          <p:sp>
            <p:nvSpPr>
              <p:cNvPr id="478" name="CustomShape 5"/>
              <p:cNvSpPr/>
              <p:nvPr/>
            </p:nvSpPr>
            <p:spPr>
              <a:xfrm>
                <a:off x="2288880" y="2095560"/>
                <a:ext cx="2516400" cy="6994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i="1" lang="it-IT" sz="2000" spc="-1" strike="noStrike">
                    <a:solidFill>
                      <a:srgbClr val="000000"/>
                    </a:solidFill>
                    <a:latin typeface="Tw Cen MT Condensed"/>
                    <a:ea typeface="DejaVu Sans"/>
                  </a:rPr>
                  <a:t>Artificial Intelligence</a:t>
                </a:r>
                <a:endParaRPr b="0" lang="en-US" sz="2000" spc="-1" strike="noStrike">
                  <a:latin typeface="Arial"/>
                </a:endParaRPr>
              </a:p>
            </p:txBody>
          </p:sp>
        </p:grpSp>
        <p:grpSp>
          <p:nvGrpSpPr>
            <p:cNvPr id="479" name="Group 6"/>
            <p:cNvGrpSpPr/>
            <p:nvPr/>
          </p:nvGrpSpPr>
          <p:grpSpPr>
            <a:xfrm>
              <a:off x="1092960" y="2551680"/>
              <a:ext cx="4907880" cy="3707640"/>
              <a:chOff x="1092960" y="2551680"/>
              <a:chExt cx="4907880" cy="3707640"/>
            </a:xfrm>
          </p:grpSpPr>
          <p:sp>
            <p:nvSpPr>
              <p:cNvPr id="480" name="CustomShape 7"/>
              <p:cNvSpPr/>
              <p:nvPr/>
            </p:nvSpPr>
            <p:spPr>
              <a:xfrm>
                <a:off x="1092960" y="2551680"/>
                <a:ext cx="4907880" cy="3707640"/>
              </a:xfrm>
              <a:prstGeom prst="ellipse">
                <a:avLst/>
              </a:prstGeom>
              <a:solidFill>
                <a:srgbClr val="efc66e"/>
              </a:solidFill>
              <a:ln w="19080">
                <a:solidFill>
                  <a:schemeClr val="tx1"/>
                </a:solidFill>
                <a:round/>
              </a:ln>
            </p:spPr>
            <p:style>
              <a:lnRef idx="2">
                <a:schemeClr val="accent1">
                  <a:shade val="50000"/>
                </a:schemeClr>
              </a:lnRef>
              <a:fillRef idx="1">
                <a:schemeClr val="accent1"/>
              </a:fillRef>
              <a:effectRef idx="0">
                <a:schemeClr val="accent1"/>
              </a:effectRef>
              <a:fontRef idx="minor"/>
            </p:style>
          </p:sp>
          <p:sp>
            <p:nvSpPr>
              <p:cNvPr id="481" name="CustomShape 8"/>
              <p:cNvSpPr/>
              <p:nvPr/>
            </p:nvSpPr>
            <p:spPr>
              <a:xfrm>
                <a:off x="2520360" y="2689560"/>
                <a:ext cx="2191320" cy="6994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i="1" lang="it-IT" sz="2000" spc="-1" strike="noStrike">
                    <a:solidFill>
                      <a:srgbClr val="000000"/>
                    </a:solidFill>
                    <a:latin typeface="Tw Cen MT Condensed"/>
                    <a:ea typeface="DejaVu Sans"/>
                  </a:rPr>
                  <a:t>Machine Learning</a:t>
                </a:r>
                <a:endParaRPr b="0" lang="en-US" sz="2000" spc="-1" strike="noStrike">
                  <a:latin typeface="Arial"/>
                </a:endParaRPr>
              </a:p>
            </p:txBody>
          </p:sp>
        </p:grpSp>
      </p:grpSp>
      <p:grpSp>
        <p:nvGrpSpPr>
          <p:cNvPr id="482" name="Group 9"/>
          <p:cNvGrpSpPr/>
          <p:nvPr/>
        </p:nvGrpSpPr>
        <p:grpSpPr>
          <a:xfrm>
            <a:off x="1635120" y="3153600"/>
            <a:ext cx="3961440" cy="3040920"/>
            <a:chOff x="1635120" y="3153600"/>
            <a:chExt cx="3961440" cy="3040920"/>
          </a:xfrm>
        </p:grpSpPr>
        <p:sp>
          <p:nvSpPr>
            <p:cNvPr id="483" name="CustomShape 10"/>
            <p:cNvSpPr/>
            <p:nvPr/>
          </p:nvSpPr>
          <p:spPr>
            <a:xfrm>
              <a:off x="1635120" y="3153600"/>
              <a:ext cx="3961440" cy="3040920"/>
            </a:xfrm>
            <a:prstGeom prst="ellipse">
              <a:avLst/>
            </a:prstGeom>
            <a:solidFill>
              <a:srgbClr val="10b1ac"/>
            </a:solidFill>
            <a:ln w="19080">
              <a:solidFill>
                <a:schemeClr val="tx1"/>
              </a:solidFill>
              <a:round/>
            </a:ln>
          </p:spPr>
          <p:style>
            <a:lnRef idx="2">
              <a:schemeClr val="accent1">
                <a:shade val="50000"/>
              </a:schemeClr>
            </a:lnRef>
            <a:fillRef idx="1">
              <a:schemeClr val="accent1"/>
            </a:fillRef>
            <a:effectRef idx="0">
              <a:schemeClr val="accent1"/>
            </a:effectRef>
            <a:fontRef idx="minor"/>
          </p:style>
        </p:sp>
        <p:sp>
          <p:nvSpPr>
            <p:cNvPr id="484" name="CustomShape 11"/>
            <p:cNvSpPr/>
            <p:nvPr/>
          </p:nvSpPr>
          <p:spPr>
            <a:xfrm>
              <a:off x="2731680" y="3265920"/>
              <a:ext cx="1768680" cy="6994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i="1" lang="it-IT" sz="2000" spc="-1" strike="noStrike">
                  <a:solidFill>
                    <a:srgbClr val="000000"/>
                  </a:solidFill>
                  <a:latin typeface="Tw Cen MT Condensed"/>
                  <a:ea typeface="DejaVu Sans"/>
                </a:rPr>
                <a:t>Brain-Inspired</a:t>
              </a:r>
              <a:endParaRPr b="0" lang="en-US" sz="2000" spc="-1" strike="noStrike">
                <a:latin typeface="Arial"/>
              </a:endParaRPr>
            </a:p>
          </p:txBody>
        </p:sp>
        <p:sp>
          <p:nvSpPr>
            <p:cNvPr id="485" name="CustomShape 12"/>
            <p:cNvSpPr/>
            <p:nvPr/>
          </p:nvSpPr>
          <p:spPr>
            <a:xfrm>
              <a:off x="2034000" y="3717720"/>
              <a:ext cx="1290960" cy="1941480"/>
            </a:xfrm>
            <a:prstGeom prst="ellipse">
              <a:avLst/>
            </a:prstGeom>
            <a:gradFill rotWithShape="0">
              <a:gsLst>
                <a:gs pos="0">
                  <a:srgbClr val="91dd9f"/>
                </a:gs>
                <a:gs pos="100000">
                  <a:srgbClr val="bde8c5"/>
                </a:gs>
              </a:gsLst>
              <a:lin ang="18900000"/>
            </a:gradFill>
            <a:ln w="19080">
              <a:solidFill>
                <a:schemeClr val="tx1"/>
              </a:solidFill>
              <a:round/>
            </a:ln>
          </p:spPr>
          <p:style>
            <a:lnRef idx="2">
              <a:schemeClr val="accent1">
                <a:shade val="50000"/>
              </a:schemeClr>
            </a:lnRef>
            <a:fillRef idx="1">
              <a:schemeClr val="accent1"/>
            </a:fillRef>
            <a:effectRef idx="0">
              <a:schemeClr val="accent1"/>
            </a:effectRef>
            <a:fontRef idx="minor"/>
          </p:style>
        </p:sp>
        <p:sp>
          <p:nvSpPr>
            <p:cNvPr id="486" name="CustomShape 13"/>
            <p:cNvSpPr/>
            <p:nvPr/>
          </p:nvSpPr>
          <p:spPr>
            <a:xfrm>
              <a:off x="2164680" y="3901680"/>
              <a:ext cx="1029600" cy="6994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i="1" lang="it-IT" sz="2000" spc="-1" strike="noStrike">
                  <a:solidFill>
                    <a:srgbClr val="000000"/>
                  </a:solidFill>
                  <a:latin typeface="Tw Cen MT Condensed"/>
                  <a:ea typeface="DejaVu Sans"/>
                </a:rPr>
                <a:t>Spiking</a:t>
              </a:r>
              <a:endParaRPr b="0" lang="en-US" sz="2000" spc="-1" strike="noStrike">
                <a:latin typeface="Arial"/>
              </a:endParaRPr>
            </a:p>
          </p:txBody>
        </p:sp>
        <p:grpSp>
          <p:nvGrpSpPr>
            <p:cNvPr id="487" name="Group 14"/>
            <p:cNvGrpSpPr/>
            <p:nvPr/>
          </p:nvGrpSpPr>
          <p:grpSpPr>
            <a:xfrm>
              <a:off x="3817080" y="3717720"/>
              <a:ext cx="1297440" cy="1941480"/>
              <a:chOff x="3817080" y="3717720"/>
              <a:chExt cx="1297440" cy="1941480"/>
            </a:xfrm>
          </p:grpSpPr>
          <p:sp>
            <p:nvSpPr>
              <p:cNvPr id="488" name="CustomShape 15"/>
              <p:cNvSpPr/>
              <p:nvPr/>
            </p:nvSpPr>
            <p:spPr>
              <a:xfrm>
                <a:off x="3817080" y="3717720"/>
                <a:ext cx="1290960" cy="1941480"/>
              </a:xfrm>
              <a:prstGeom prst="ellipse">
                <a:avLst/>
              </a:prstGeom>
              <a:solidFill>
                <a:schemeClr val="accent1">
                  <a:lumMod val="40000"/>
                  <a:lumOff val="60000"/>
                </a:schemeClr>
              </a:solidFill>
              <a:ln w="19080">
                <a:solidFill>
                  <a:schemeClr val="tx1"/>
                </a:solidFill>
                <a:round/>
              </a:ln>
            </p:spPr>
            <p:style>
              <a:lnRef idx="2">
                <a:schemeClr val="accent1">
                  <a:shade val="50000"/>
                </a:schemeClr>
              </a:lnRef>
              <a:fillRef idx="1">
                <a:schemeClr val="accent1"/>
              </a:fillRef>
              <a:effectRef idx="0">
                <a:schemeClr val="accent1"/>
              </a:effectRef>
              <a:fontRef idx="minor"/>
            </p:style>
          </p:sp>
          <p:sp>
            <p:nvSpPr>
              <p:cNvPr id="489" name="CustomShape 16"/>
              <p:cNvSpPr/>
              <p:nvPr/>
            </p:nvSpPr>
            <p:spPr>
              <a:xfrm>
                <a:off x="3823560" y="3835800"/>
                <a:ext cx="1290960" cy="1004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i="1" lang="it-IT" sz="2000" spc="-1" strike="noStrike">
                    <a:solidFill>
                      <a:srgbClr val="000000"/>
                    </a:solidFill>
                    <a:latin typeface="Tw Cen MT Condensed"/>
                    <a:ea typeface="DejaVu Sans"/>
                  </a:rPr>
                  <a:t>Neural</a:t>
                </a:r>
                <a:endParaRPr b="0" lang="en-US" sz="2000" spc="-1" strike="noStrike">
                  <a:latin typeface="Arial"/>
                </a:endParaRPr>
              </a:p>
              <a:p>
                <a:pPr algn="ctr">
                  <a:lnSpc>
                    <a:spcPct val="100000"/>
                  </a:lnSpc>
                </a:pPr>
                <a:r>
                  <a:rPr b="1" i="1" lang="it-IT" sz="2000" spc="-1" strike="noStrike">
                    <a:solidFill>
                      <a:srgbClr val="000000"/>
                    </a:solidFill>
                    <a:latin typeface="Tw Cen MT Condensed"/>
                    <a:ea typeface="DejaVu Sans"/>
                  </a:rPr>
                  <a:t>Networks</a:t>
                </a:r>
                <a:endParaRPr b="0" lang="en-US" sz="2000" spc="-1" strike="noStrike">
                  <a:latin typeface="Arial"/>
                </a:endParaRPr>
              </a:p>
            </p:txBody>
          </p:sp>
        </p:grpSp>
      </p:grpSp>
      <p:grpSp>
        <p:nvGrpSpPr>
          <p:cNvPr id="490" name="Group 17"/>
          <p:cNvGrpSpPr/>
          <p:nvPr/>
        </p:nvGrpSpPr>
        <p:grpSpPr>
          <a:xfrm>
            <a:off x="3810960" y="4640760"/>
            <a:ext cx="1290960" cy="629280"/>
            <a:chOff x="3810960" y="4640760"/>
            <a:chExt cx="1290960" cy="629280"/>
          </a:xfrm>
        </p:grpSpPr>
        <p:sp>
          <p:nvSpPr>
            <p:cNvPr id="491" name="CustomShape 18"/>
            <p:cNvSpPr/>
            <p:nvPr/>
          </p:nvSpPr>
          <p:spPr>
            <a:xfrm>
              <a:off x="3893400" y="4640760"/>
              <a:ext cx="1126080" cy="629280"/>
            </a:xfrm>
            <a:prstGeom prst="ellipse">
              <a:avLst/>
            </a:prstGeom>
            <a:gradFill rotWithShape="0">
              <a:gsLst>
                <a:gs pos="0">
                  <a:srgbClr val="caa1f2"/>
                </a:gs>
                <a:gs pos="100000">
                  <a:srgbClr val="ece3f9"/>
                </a:gs>
              </a:gsLst>
              <a:path path="circle">
                <a:fillToRect l="50000" t="50000" r="50000" b="50000"/>
              </a:path>
            </a:gradFill>
            <a:ln w="19080">
              <a:solidFill>
                <a:schemeClr val="tx1"/>
              </a:solidFill>
              <a:round/>
            </a:ln>
          </p:spPr>
          <p:style>
            <a:lnRef idx="2">
              <a:schemeClr val="accent1">
                <a:shade val="50000"/>
              </a:schemeClr>
            </a:lnRef>
            <a:fillRef idx="1">
              <a:schemeClr val="accent1"/>
            </a:fillRef>
            <a:effectRef idx="0">
              <a:schemeClr val="accent1"/>
            </a:effectRef>
            <a:fontRef idx="minor"/>
          </p:style>
        </p:sp>
        <p:sp>
          <p:nvSpPr>
            <p:cNvPr id="492" name="CustomShape 19"/>
            <p:cNvSpPr/>
            <p:nvPr/>
          </p:nvSpPr>
          <p:spPr>
            <a:xfrm>
              <a:off x="3810960" y="4640760"/>
              <a:ext cx="1290960" cy="5767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i="1" lang="it-IT" sz="1600" spc="-1" strike="noStrike">
                  <a:solidFill>
                    <a:srgbClr val="000000"/>
                  </a:solidFill>
                  <a:latin typeface="Tw Cen MT Condensed"/>
                  <a:ea typeface="DejaVu Sans"/>
                </a:rPr>
                <a:t>Deep</a:t>
              </a:r>
              <a:endParaRPr b="0" lang="en-US" sz="1600" spc="-1" strike="noStrike">
                <a:latin typeface="Arial"/>
              </a:endParaRPr>
            </a:p>
            <a:p>
              <a:pPr algn="ctr">
                <a:lnSpc>
                  <a:spcPct val="100000"/>
                </a:lnSpc>
              </a:pPr>
              <a:r>
                <a:rPr b="1" i="1" lang="it-IT" sz="1600" spc="-1" strike="noStrike">
                  <a:solidFill>
                    <a:srgbClr val="000000"/>
                  </a:solidFill>
                  <a:latin typeface="Tw Cen MT Condensed"/>
                  <a:ea typeface="DejaVu Sans"/>
                </a:rPr>
                <a:t>Learning</a:t>
              </a:r>
              <a:endParaRPr b="0" lang="en-US" sz="1600" spc="-1" strike="noStrike">
                <a:latin typeface="Arial"/>
              </a:endParaRPr>
            </a:p>
          </p:txBody>
        </p:sp>
      </p:grpSp>
      <p:pic>
        <p:nvPicPr>
          <p:cNvPr id="493" name="Immagine 32" descr="Immagine che contiene screenshot&#10;&#10;Descrizione generata automaticamente"/>
          <p:cNvPicPr/>
          <p:nvPr/>
        </p:nvPicPr>
        <p:blipFill>
          <a:blip r:embed="rId1"/>
          <a:stretch/>
        </p:blipFill>
        <p:spPr>
          <a:xfrm>
            <a:off x="6941880" y="532440"/>
            <a:ext cx="4053240" cy="3011400"/>
          </a:xfrm>
          <a:prstGeom prst="rect">
            <a:avLst/>
          </a:prstGeom>
          <a:ln>
            <a:noFill/>
          </a:ln>
        </p:spPr>
      </p:pic>
      <p:pic>
        <p:nvPicPr>
          <p:cNvPr id="494" name="Immagine 25" descr="Immagine che contiene testo, mappa&#10;&#10;Descrizione generata automaticamente"/>
          <p:cNvPicPr/>
          <p:nvPr/>
        </p:nvPicPr>
        <p:blipFill>
          <a:blip r:embed="rId2"/>
          <a:stretch/>
        </p:blipFill>
        <p:spPr>
          <a:xfrm>
            <a:off x="6778800" y="3623040"/>
            <a:ext cx="4390200" cy="3072240"/>
          </a:xfrm>
          <a:prstGeom prst="rect">
            <a:avLst/>
          </a:prstGeom>
          <a:ln>
            <a:noFill/>
          </a:ln>
        </p:spPr>
      </p:pic>
      <p:sp>
        <p:nvSpPr>
          <p:cNvPr id="495" name="CustomShape 20"/>
          <p:cNvSpPr/>
          <p:nvPr/>
        </p:nvSpPr>
        <p:spPr>
          <a:xfrm>
            <a:off x="6996240" y="4426560"/>
            <a:ext cx="1031760" cy="307440"/>
          </a:xfrm>
          <a:prstGeom prst="ellipse">
            <a:avLst/>
          </a:prstGeom>
          <a:noFill/>
          <a:ln w="57240">
            <a:solidFill>
              <a:srgbClr val="00b050"/>
            </a:solidFill>
            <a:round/>
          </a:ln>
        </p:spPr>
        <p:style>
          <a:lnRef idx="0"/>
          <a:fillRef idx="0"/>
          <a:effectRef idx="0"/>
          <a:fontRef idx="minor"/>
        </p:style>
      </p:sp>
      <p:sp>
        <p:nvSpPr>
          <p:cNvPr id="496" name="CustomShape 21"/>
          <p:cNvSpPr/>
          <p:nvPr/>
        </p:nvSpPr>
        <p:spPr>
          <a:xfrm>
            <a:off x="7801200" y="4109040"/>
            <a:ext cx="786240" cy="760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it-IT" sz="2800" spc="-1" strike="noStrike">
                <a:solidFill>
                  <a:srgbClr val="000000"/>
                </a:solidFill>
                <a:latin typeface="Symbol"/>
                <a:ea typeface="DejaVu Sans"/>
              </a:rPr>
              <a:t></a:t>
            </a:r>
            <a:r>
              <a:rPr b="0" lang="it-IT" sz="4400" spc="-1" strike="noStrike">
                <a:solidFill>
                  <a:srgbClr val="00b050"/>
                </a:solidFill>
                <a:latin typeface="Wingdings"/>
                <a:ea typeface="DejaVu Sans"/>
              </a:rPr>
              <a:t></a:t>
            </a:r>
            <a:endParaRPr b="0" lang="en-US" sz="4400" spc="-1" strike="noStrike">
              <a:latin typeface="Arial"/>
            </a:endParaRPr>
          </a:p>
        </p:txBody>
      </p:sp>
    </p:spTree>
  </p:cSld>
  <mc:AlternateContent>
    <mc:Choice Requires="p14">
      <p:transition spd="slow" p14:dur="2000"/>
    </mc:Choice>
    <mc:Fallback>
      <p:transition spd="slow"/>
    </mc:Fallback>
  </mc:AlternateContent>
  <p:timing>
    <p:tnLst>
      <p:par>
        <p:cTn id="169" dur="indefinite" restart="never" nodeType="tmRoot">
          <p:childTnLst>
            <p:seq>
              <p:cTn id="170" dur="indefinite" nodeType="mainSeq">
                <p:childTnLst>
                  <p:par>
                    <p:cTn id="171" fill="hold">
                      <p:stCondLst>
                        <p:cond delay="0"/>
                      </p:stCondLst>
                      <p:childTnLst>
                        <p:par>
                          <p:cTn id="172" fill="hold">
                            <p:stCondLst>
                              <p:cond delay="0"/>
                            </p:stCondLst>
                            <p:childTnLst>
                              <p:par>
                                <p:cTn id="173" nodeType="withEffect" fill="hold" presetClass="entr" presetID="10">
                                  <p:stCondLst>
                                    <p:cond delay="0"/>
                                  </p:stCondLst>
                                  <p:childTnLst>
                                    <p:set>
                                      <p:cBhvr>
                                        <p:cTn id="174" dur="1" fill="hold">
                                          <p:stCondLst>
                                            <p:cond delay="0"/>
                                          </p:stCondLst>
                                        </p:cTn>
                                        <p:tgtEl>
                                          <p:spTgt spid="475"/>
                                        </p:tgtEl>
                                        <p:attrNameLst>
                                          <p:attrName>style.visibility</p:attrName>
                                        </p:attrNameLst>
                                      </p:cBhvr>
                                      <p:to>
                                        <p:strVal val="visible"/>
                                      </p:to>
                                    </p:set>
                                    <p:animEffect filter="fade" transition="in">
                                      <p:cBhvr additive="repl">
                                        <p:cTn id="175" dur="500"/>
                                        <p:tgtEl>
                                          <p:spTgt spid="475"/>
                                        </p:tgtEl>
                                      </p:cBhvr>
                                    </p:animEffect>
                                  </p:childTnLst>
                                </p:cTn>
                              </p:par>
                            </p:childTnLst>
                          </p:cTn>
                        </p:par>
                      </p:childTnLst>
                    </p:cTn>
                  </p:par>
                  <p:par>
                    <p:cTn id="176" fill="hold">
                      <p:stCondLst>
                        <p:cond delay="indefinite"/>
                      </p:stCondLst>
                      <p:childTnLst>
                        <p:par>
                          <p:cTn id="177" fill="hold">
                            <p:stCondLst>
                              <p:cond delay="0"/>
                            </p:stCondLst>
                            <p:childTnLst>
                              <p:par>
                                <p:cTn id="178" nodeType="clickEffect" fill="hold" presetClass="entr" presetID="10">
                                  <p:stCondLst>
                                    <p:cond delay="0"/>
                                  </p:stCondLst>
                                  <p:childTnLst>
                                    <p:set>
                                      <p:cBhvr>
                                        <p:cTn id="179" dur="1" fill="hold">
                                          <p:stCondLst>
                                            <p:cond delay="0"/>
                                          </p:stCondLst>
                                        </p:cTn>
                                        <p:tgtEl>
                                          <p:spTgt spid="493"/>
                                        </p:tgtEl>
                                        <p:attrNameLst>
                                          <p:attrName>style.visibility</p:attrName>
                                        </p:attrNameLst>
                                      </p:cBhvr>
                                      <p:to>
                                        <p:strVal val="visible"/>
                                      </p:to>
                                    </p:set>
                                    <p:animEffect filter="fade" transition="in">
                                      <p:cBhvr additive="repl">
                                        <p:cTn id="180" dur="1500"/>
                                        <p:tgtEl>
                                          <p:spTgt spid="493"/>
                                        </p:tgtEl>
                                      </p:cBhvr>
                                    </p:animEffect>
                                  </p:childTnLst>
                                </p:cTn>
                              </p:par>
                            </p:childTnLst>
                          </p:cTn>
                        </p:par>
                      </p:childTnLst>
                    </p:cTn>
                  </p:par>
                  <p:par>
                    <p:cTn id="181" fill="hold">
                      <p:stCondLst>
                        <p:cond delay="indefinite"/>
                      </p:stCondLst>
                      <p:childTnLst>
                        <p:par>
                          <p:cTn id="182" fill="hold">
                            <p:stCondLst>
                              <p:cond delay="0"/>
                            </p:stCondLst>
                            <p:childTnLst>
                              <p:par>
                                <p:cTn id="183" nodeType="clickEffect" fill="hold" presetClass="entr" presetID="10">
                                  <p:stCondLst>
                                    <p:cond delay="0"/>
                                  </p:stCondLst>
                                  <p:childTnLst>
                                    <p:set>
                                      <p:cBhvr>
                                        <p:cTn id="184" dur="1" fill="hold">
                                          <p:stCondLst>
                                            <p:cond delay="0"/>
                                          </p:stCondLst>
                                        </p:cTn>
                                        <p:tgtEl>
                                          <p:spTgt spid="482"/>
                                        </p:tgtEl>
                                        <p:attrNameLst>
                                          <p:attrName>style.visibility</p:attrName>
                                        </p:attrNameLst>
                                      </p:cBhvr>
                                      <p:to>
                                        <p:strVal val="visible"/>
                                      </p:to>
                                    </p:set>
                                    <p:animEffect filter="fade" transition="in">
                                      <p:cBhvr additive="repl">
                                        <p:cTn id="185" dur="750"/>
                                        <p:tgtEl>
                                          <p:spTgt spid="482"/>
                                        </p:tgtEl>
                                      </p:cBhvr>
                                    </p:animEffect>
                                  </p:childTnLst>
                                </p:cTn>
                              </p:par>
                            </p:childTnLst>
                          </p:cTn>
                        </p:par>
                      </p:childTnLst>
                    </p:cTn>
                  </p:par>
                  <p:par>
                    <p:cTn id="186" fill="hold">
                      <p:stCondLst>
                        <p:cond delay="indefinite"/>
                      </p:stCondLst>
                      <p:childTnLst>
                        <p:par>
                          <p:cTn id="187" fill="hold">
                            <p:stCondLst>
                              <p:cond delay="0"/>
                            </p:stCondLst>
                            <p:childTnLst>
                              <p:par>
                                <p:cTn id="188" nodeType="clickEffect" fill="hold" presetClass="entr" presetID="10">
                                  <p:stCondLst>
                                    <p:cond delay="0"/>
                                  </p:stCondLst>
                                  <p:childTnLst>
                                    <p:set>
                                      <p:cBhvr>
                                        <p:cTn id="189" dur="1" fill="hold">
                                          <p:stCondLst>
                                            <p:cond delay="0"/>
                                          </p:stCondLst>
                                        </p:cTn>
                                        <p:tgtEl>
                                          <p:spTgt spid="490"/>
                                        </p:tgtEl>
                                        <p:attrNameLst>
                                          <p:attrName>style.visibility</p:attrName>
                                        </p:attrNameLst>
                                      </p:cBhvr>
                                      <p:to>
                                        <p:strVal val="visible"/>
                                      </p:to>
                                    </p:set>
                                    <p:animEffect filter="fade" transition="in">
                                      <p:cBhvr additive="repl">
                                        <p:cTn id="190" dur="500"/>
                                        <p:tgtEl>
                                          <p:spTgt spid="490"/>
                                        </p:tgtEl>
                                      </p:cBhvr>
                                    </p:animEffect>
                                  </p:childTnLst>
                                </p:cTn>
                              </p:par>
                            </p:childTnLst>
                          </p:cTn>
                        </p:par>
                      </p:childTnLst>
                    </p:cTn>
                  </p:par>
                  <p:par>
                    <p:cTn id="191" fill="hold">
                      <p:stCondLst>
                        <p:cond delay="indefinite"/>
                      </p:stCondLst>
                      <p:childTnLst>
                        <p:par>
                          <p:cTn id="192" fill="hold">
                            <p:stCondLst>
                              <p:cond delay="0"/>
                            </p:stCondLst>
                            <p:childTnLst>
                              <p:par>
                                <p:cTn id="193" nodeType="clickEffect" fill="hold" presetClass="entr" presetID="10">
                                  <p:stCondLst>
                                    <p:cond delay="0"/>
                                  </p:stCondLst>
                                  <p:childTnLst>
                                    <p:set>
                                      <p:cBhvr>
                                        <p:cTn id="194" dur="1" fill="hold">
                                          <p:stCondLst>
                                            <p:cond delay="0"/>
                                          </p:stCondLst>
                                        </p:cTn>
                                        <p:tgtEl>
                                          <p:spTgt spid="494"/>
                                        </p:tgtEl>
                                        <p:attrNameLst>
                                          <p:attrName>style.visibility</p:attrName>
                                        </p:attrNameLst>
                                      </p:cBhvr>
                                      <p:to>
                                        <p:strVal val="visible"/>
                                      </p:to>
                                    </p:set>
                                    <p:animEffect filter="fade" transition="in">
                                      <p:cBhvr additive="repl">
                                        <p:cTn id="195" dur="500"/>
                                        <p:tgtEl>
                                          <p:spTgt spid="494"/>
                                        </p:tgtEl>
                                      </p:cBhvr>
                                    </p:animEffect>
                                  </p:childTnLst>
                                </p:cTn>
                              </p:par>
                            </p:childTnLst>
                          </p:cTn>
                        </p:par>
                      </p:childTnLst>
                    </p:cTn>
                  </p:par>
                  <p:par>
                    <p:cTn id="196" fill="hold">
                      <p:stCondLst>
                        <p:cond delay="indefinite"/>
                      </p:stCondLst>
                      <p:childTnLst>
                        <p:par>
                          <p:cTn id="197" fill="hold">
                            <p:stCondLst>
                              <p:cond delay="0"/>
                            </p:stCondLst>
                            <p:childTnLst>
                              <p:par>
                                <p:cTn id="198" nodeType="clickEffect" fill="hold" presetClass="entr" presetID="21" presetSubtype="1">
                                  <p:stCondLst>
                                    <p:cond delay="0"/>
                                  </p:stCondLst>
                                  <p:childTnLst>
                                    <p:set>
                                      <p:cBhvr>
                                        <p:cTn id="199" dur="1" fill="hold">
                                          <p:stCondLst>
                                            <p:cond delay="0"/>
                                          </p:stCondLst>
                                        </p:cTn>
                                        <p:tgtEl>
                                          <p:spTgt spid="495"/>
                                        </p:tgtEl>
                                        <p:attrNameLst>
                                          <p:attrName>style.visibility</p:attrName>
                                        </p:attrNameLst>
                                      </p:cBhvr>
                                      <p:to>
                                        <p:strVal val="visible"/>
                                      </p:to>
                                    </p:set>
                                    <p:animEffect filter="wheel(1)" transition="in">
                                      <p:cBhvr additive="repl">
                                        <p:cTn id="200" dur="2000"/>
                                        <p:tgtEl>
                                          <p:spTgt spid="495"/>
                                        </p:tgtEl>
                                      </p:cBhvr>
                                    </p:animEffect>
                                  </p:childTnLst>
                                </p:cTn>
                              </p:par>
                            </p:childTnLst>
                          </p:cTn>
                        </p:par>
                      </p:childTnLst>
                    </p:cTn>
                  </p:par>
                  <p:par>
                    <p:cTn id="201" fill="hold">
                      <p:stCondLst>
                        <p:cond delay="indefinite"/>
                      </p:stCondLst>
                      <p:childTnLst>
                        <p:par>
                          <p:cTn id="202" fill="hold">
                            <p:stCondLst>
                              <p:cond delay="0"/>
                            </p:stCondLst>
                            <p:childTnLst>
                              <p:par>
                                <p:cTn id="203" nodeType="clickEffect" fill="hold" presetClass="entr" presetID="22" presetSubtype="4">
                                  <p:stCondLst>
                                    <p:cond delay="0"/>
                                  </p:stCondLst>
                                  <p:childTnLst>
                                    <p:set>
                                      <p:cBhvr>
                                        <p:cTn id="204" dur="1" fill="hold">
                                          <p:stCondLst>
                                            <p:cond delay="0"/>
                                          </p:stCondLst>
                                        </p:cTn>
                                        <p:tgtEl>
                                          <p:spTgt spid="496"/>
                                        </p:tgtEl>
                                        <p:attrNameLst>
                                          <p:attrName>style.visibility</p:attrName>
                                        </p:attrNameLst>
                                      </p:cBhvr>
                                      <p:to>
                                        <p:strVal val="visible"/>
                                      </p:to>
                                    </p:set>
                                    <p:animEffect filter="wipe(down)" transition="in">
                                      <p:cBhvr additive="repl">
                                        <p:cTn id="205" dur="1250"/>
                                        <p:tgtEl>
                                          <p:spTgt spid="4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CustomShape 1"/>
          <p:cNvSpPr/>
          <p:nvPr/>
        </p:nvSpPr>
        <p:spPr>
          <a:xfrm>
            <a:off x="1024200" y="585360"/>
            <a:ext cx="9719280" cy="1499040"/>
          </a:xfrm>
          <a:prstGeom prst="rect">
            <a:avLst/>
          </a:prstGeom>
          <a:noFill/>
          <a:ln>
            <a:noFill/>
          </a:ln>
        </p:spPr>
        <p:style>
          <a:lnRef idx="0"/>
          <a:fillRef idx="0"/>
          <a:effectRef idx="0"/>
          <a:fontRef idx="minor"/>
        </p:style>
        <p:txBody>
          <a:bodyPr lIns="90000" rIns="90000" tIns="45000" bIns="45000" anchor="ctr">
            <a:noAutofit/>
          </a:bodyPr>
          <a:p>
            <a:pPr>
              <a:lnSpc>
                <a:spcPct val="80000"/>
              </a:lnSpc>
            </a:pPr>
            <a:r>
              <a:rPr b="0" lang="it-IT" sz="3600" spc="94" strike="noStrike" cap="all">
                <a:solidFill>
                  <a:srgbClr val="404040"/>
                </a:solidFill>
                <a:latin typeface="Tw Cen MT Condensed"/>
              </a:rPr>
              <a:t>Introduzione</a:t>
            </a:r>
            <a:endParaRPr b="0" lang="en-US" sz="3600" spc="-1" strike="noStrike">
              <a:latin typeface="Arial"/>
            </a:endParaRPr>
          </a:p>
        </p:txBody>
      </p:sp>
      <p:pic>
        <p:nvPicPr>
          <p:cNvPr id="498" name="Immagine 2" descr=""/>
          <p:cNvPicPr/>
          <p:nvPr/>
        </p:nvPicPr>
        <p:blipFill>
          <a:blip r:embed="rId1"/>
          <a:srcRect l="6365" t="28137" r="55223" b="29536"/>
          <a:stretch/>
        </p:blipFill>
        <p:spPr>
          <a:xfrm>
            <a:off x="1154520" y="1842120"/>
            <a:ext cx="3656880" cy="1675800"/>
          </a:xfrm>
          <a:prstGeom prst="rect">
            <a:avLst/>
          </a:prstGeom>
          <a:ln>
            <a:noFill/>
          </a:ln>
        </p:spPr>
      </p:pic>
      <p:pic>
        <p:nvPicPr>
          <p:cNvPr id="499" name="Immagine 5" descr="Immagine che contiene oggetto&#10;&#10;Descrizione generata automaticamente"/>
          <p:cNvPicPr/>
          <p:nvPr/>
        </p:nvPicPr>
        <p:blipFill>
          <a:blip r:embed="rId2"/>
          <a:stretch/>
        </p:blipFill>
        <p:spPr>
          <a:xfrm>
            <a:off x="586440" y="4177800"/>
            <a:ext cx="4793040" cy="1875240"/>
          </a:xfrm>
          <a:prstGeom prst="rect">
            <a:avLst/>
          </a:prstGeom>
          <a:ln>
            <a:noFill/>
          </a:ln>
        </p:spPr>
      </p:pic>
      <p:pic>
        <p:nvPicPr>
          <p:cNvPr id="500" name="Immagine 7" descr="Immagine che contiene screenshot&#10;&#10;Descrizione generata automaticamente"/>
          <p:cNvPicPr/>
          <p:nvPr/>
        </p:nvPicPr>
        <p:blipFill>
          <a:blip r:embed="rId3"/>
          <a:srcRect l="0" t="14080" r="19931" b="0"/>
          <a:stretch/>
        </p:blipFill>
        <p:spPr>
          <a:xfrm>
            <a:off x="6872760" y="1553040"/>
            <a:ext cx="4201920" cy="2084040"/>
          </a:xfrm>
          <a:prstGeom prst="rect">
            <a:avLst/>
          </a:prstGeom>
          <a:ln>
            <a:noFill/>
          </a:ln>
        </p:spPr>
      </p:pic>
      <p:sp>
        <p:nvSpPr>
          <p:cNvPr id="501" name="Line 2"/>
          <p:cNvSpPr/>
          <p:nvPr/>
        </p:nvSpPr>
        <p:spPr>
          <a:xfrm flipH="1">
            <a:off x="6743520" y="1899000"/>
            <a:ext cx="1130760" cy="2642400"/>
          </a:xfrm>
          <a:prstGeom prst="line">
            <a:avLst/>
          </a:prstGeom>
          <a:ln w="57240">
            <a:round/>
          </a:ln>
        </p:spPr>
        <p:style>
          <a:lnRef idx="3">
            <a:schemeClr val="accent1"/>
          </a:lnRef>
          <a:fillRef idx="0">
            <a:schemeClr val="accent1"/>
          </a:fillRef>
          <a:effectRef idx="2">
            <a:schemeClr val="accent1"/>
          </a:effectRef>
          <a:fontRef idx="minor"/>
        </p:style>
      </p:sp>
      <p:sp>
        <p:nvSpPr>
          <p:cNvPr id="502" name="CustomShape 3"/>
          <p:cNvSpPr/>
          <p:nvPr/>
        </p:nvSpPr>
        <p:spPr>
          <a:xfrm>
            <a:off x="7874280" y="1703520"/>
            <a:ext cx="1139760" cy="390600"/>
          </a:xfrm>
          <a:prstGeom prst="ellipse">
            <a:avLst/>
          </a:prstGeom>
          <a:noFill/>
          <a:ln w="57240">
            <a:solidFill>
              <a:srgbClr val="4472c4"/>
            </a:solidFill>
            <a:round/>
          </a:ln>
        </p:spPr>
        <p:style>
          <a:lnRef idx="0"/>
          <a:fillRef idx="0"/>
          <a:effectRef idx="0"/>
          <a:fontRef idx="minor"/>
        </p:style>
      </p:sp>
      <p:sp>
        <p:nvSpPr>
          <p:cNvPr id="503" name="Line 4"/>
          <p:cNvSpPr/>
          <p:nvPr/>
        </p:nvSpPr>
        <p:spPr>
          <a:xfrm>
            <a:off x="9014760" y="1899000"/>
            <a:ext cx="2079720" cy="2444400"/>
          </a:xfrm>
          <a:prstGeom prst="line">
            <a:avLst/>
          </a:prstGeom>
          <a:ln w="57240">
            <a:round/>
          </a:ln>
        </p:spPr>
        <p:style>
          <a:lnRef idx="3">
            <a:schemeClr val="accent1"/>
          </a:lnRef>
          <a:fillRef idx="0">
            <a:schemeClr val="accent1"/>
          </a:fillRef>
          <a:effectRef idx="2">
            <a:schemeClr val="accent1"/>
          </a:effectRef>
          <a:fontRef idx="minor"/>
        </p:style>
      </p:sp>
      <p:graphicFrame>
        <p:nvGraphicFramePr>
          <p:cNvPr id="1" name="Diagram1"/>
          <p:cNvGraphicFramePr/>
          <p:nvPr>
            <p:extLst>
              <p:ext uri="{D42A27DB-BD31-4B8C-83A1-F6EECF244321}">
                <p14:modId xmlns:p14="http://schemas.microsoft.com/office/powerpoint/2010/main" val="2609215129"/>
              </p:ext>
            </p:extLst>
          </p:nvPr>
        </p:nvGraphicFramePr>
        <p:xfrm>
          <a:off x="5912280" y="3660120"/>
          <a:ext cx="5529240" cy="4786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04" name="CustomShape 5"/>
          <p:cNvSpPr/>
          <p:nvPr/>
        </p:nvSpPr>
        <p:spPr>
          <a:xfrm>
            <a:off x="6534360" y="3561840"/>
            <a:ext cx="4919760" cy="3241800"/>
          </a:xfrm>
          <a:prstGeom prst="ellipse">
            <a:avLst/>
          </a:prstGeom>
          <a:noFill/>
          <a:ln w="57240">
            <a:solidFill>
              <a:schemeClr val="accent5">
                <a:hueOff val="0"/>
                <a:satOff val="0"/>
                <a:lumOff val="0"/>
                <a:alphaOff val="0"/>
              </a:schemeClr>
            </a:solidFill>
            <a:round/>
          </a:ln>
          <a:effectLst>
            <a:outerShdw algn="ctr" blurRad="76200" dir="5400000" dist="25560" rotWithShape="0">
              <a:srgbClr val="000000">
                <a:alpha val="60000"/>
              </a:srgbClr>
            </a:outerShdw>
          </a:effectLst>
          <a:scene3d>
            <a:camera prst="orthographicFront">
              <a:rot lat="0" lon="0" rev="0"/>
            </a:camera>
            <a:lightRig dir="t" rig="flat">
              <a:rot lat="0" lon="0" rev="3600000"/>
            </a:lightRig>
          </a:scene3d>
          <a:sp3d contourW="12700" prstMaterial="flat">
            <a:bevelT prst="angle" w="38100" h="44450"/>
            <a:contourClr>
              <a:schemeClr val="accent6"/>
            </a:contourClr>
          </a:sp3d>
        </p:spPr>
        <p:style>
          <a:lnRef idx="0"/>
          <a:fillRef idx="0"/>
          <a:effectRef idx="0"/>
          <a:fontRef idx="minor"/>
        </p:style>
      </p:sp>
    </p:spTree>
  </p:cSld>
  <p:transition spd="slow">
    <p:fade/>
  </p:transition>
  <p:timing>
    <p:tnLst>
      <p:par>
        <p:cTn id="206" dur="indefinite" restart="never" nodeType="tmRoot">
          <p:childTnLst>
            <p:seq>
              <p:cTn id="207" dur="indefinite" nodeType="mainSeq">
                <p:childTnLst>
                  <p:par>
                    <p:cTn id="208" fill="hold">
                      <p:stCondLst>
                        <p:cond delay="0"/>
                      </p:stCondLst>
                      <p:childTnLst>
                        <p:par>
                          <p:cTn id="209" fill="hold">
                            <p:stCondLst>
                              <p:cond delay="0"/>
                            </p:stCondLst>
                            <p:childTnLst>
                              <p:par>
                                <p:cTn id="210" nodeType="withEffect" fill="hold" presetClass="entr" presetID="10">
                                  <p:stCondLst>
                                    <p:cond delay="0"/>
                                  </p:stCondLst>
                                  <p:childTnLst>
                                    <p:set>
                                      <p:cBhvr>
                                        <p:cTn id="211" dur="1" fill="hold">
                                          <p:stCondLst>
                                            <p:cond delay="0"/>
                                          </p:stCondLst>
                                        </p:cTn>
                                        <p:tgtEl>
                                          <p:spTgt spid="498"/>
                                        </p:tgtEl>
                                        <p:attrNameLst>
                                          <p:attrName>style.visibility</p:attrName>
                                        </p:attrNameLst>
                                      </p:cBhvr>
                                      <p:to>
                                        <p:strVal val="visible"/>
                                      </p:to>
                                    </p:set>
                                    <p:animEffect filter="fade" transition="in">
                                      <p:cBhvr additive="repl">
                                        <p:cTn id="212" dur="500"/>
                                        <p:tgtEl>
                                          <p:spTgt spid="498"/>
                                        </p:tgtEl>
                                      </p:cBhvr>
                                    </p:animEffect>
                                  </p:childTnLst>
                                </p:cTn>
                              </p:par>
                            </p:childTnLst>
                          </p:cTn>
                        </p:par>
                      </p:childTnLst>
                    </p:cTn>
                  </p:par>
                  <p:par>
                    <p:cTn id="213" fill="hold">
                      <p:stCondLst>
                        <p:cond delay="indefinite"/>
                      </p:stCondLst>
                      <p:childTnLst>
                        <p:par>
                          <p:cTn id="214" fill="hold">
                            <p:stCondLst>
                              <p:cond delay="0"/>
                            </p:stCondLst>
                            <p:childTnLst>
                              <p:par>
                                <p:cTn id="215" nodeType="clickEffect" fill="hold" presetClass="entr" presetID="22" presetSubtype="8">
                                  <p:stCondLst>
                                    <p:cond delay="0"/>
                                  </p:stCondLst>
                                  <p:childTnLst>
                                    <p:set>
                                      <p:cBhvr>
                                        <p:cTn id="216" dur="1" fill="hold">
                                          <p:stCondLst>
                                            <p:cond delay="0"/>
                                          </p:stCondLst>
                                        </p:cTn>
                                        <p:tgtEl>
                                          <p:spTgt spid="499"/>
                                        </p:tgtEl>
                                        <p:attrNameLst>
                                          <p:attrName>style.visibility</p:attrName>
                                        </p:attrNameLst>
                                      </p:cBhvr>
                                      <p:to>
                                        <p:strVal val="visible"/>
                                      </p:to>
                                    </p:set>
                                    <p:animEffect filter="wipe(left)" transition="in">
                                      <p:cBhvr additive="repl">
                                        <p:cTn id="217" dur="1000"/>
                                        <p:tgtEl>
                                          <p:spTgt spid="499"/>
                                        </p:tgtEl>
                                      </p:cBhvr>
                                    </p:animEffect>
                                  </p:childTnLst>
                                </p:cTn>
                              </p:par>
                              <p:par>
                                <p:cTn id="218" nodeType="withEffect" fill="hold" presetClass="entr" presetID="6" presetSubtype="32">
                                  <p:stCondLst>
                                    <p:cond delay="0"/>
                                  </p:stCondLst>
                                  <p:childTnLst>
                                    <p:set>
                                      <p:cBhvr>
                                        <p:cTn id="219" dur="1" fill="hold">
                                          <p:stCondLst>
                                            <p:cond delay="0"/>
                                          </p:stCondLst>
                                        </p:cTn>
                                        <p:tgtEl>
                                          <p:spTgt spid="500"/>
                                        </p:tgtEl>
                                        <p:attrNameLst>
                                          <p:attrName>style.visibility</p:attrName>
                                        </p:attrNameLst>
                                      </p:cBhvr>
                                      <p:to>
                                        <p:strVal val="visible"/>
                                      </p:to>
                                    </p:set>
                                    <p:animEffect filter="circle(out)" transition="in">
                                      <p:cBhvr additive="repl">
                                        <p:cTn id="220" dur="1500"/>
                                        <p:tgtEl>
                                          <p:spTgt spid="500"/>
                                        </p:tgtEl>
                                      </p:cBhvr>
                                    </p:animEffect>
                                  </p:childTnLst>
                                </p:cTn>
                              </p:par>
                              <p:par>
                                <p:cTn id="221" nodeType="withEffect" fill="hold" presetClass="entr" presetID="21" presetSubtype="1">
                                  <p:stCondLst>
                                    <p:cond delay="0"/>
                                  </p:stCondLst>
                                  <p:childTnLst>
                                    <p:set>
                                      <p:cBhvr>
                                        <p:cTn id="222" dur="1" fill="hold">
                                          <p:stCondLst>
                                            <p:cond delay="0"/>
                                          </p:stCondLst>
                                        </p:cTn>
                                        <p:tgtEl>
                                          <p:spTgt spid="502"/>
                                        </p:tgtEl>
                                        <p:attrNameLst>
                                          <p:attrName>style.visibility</p:attrName>
                                        </p:attrNameLst>
                                      </p:cBhvr>
                                      <p:to>
                                        <p:strVal val="visible"/>
                                      </p:to>
                                    </p:set>
                                    <p:animEffect filter="wheel(1)" transition="in">
                                      <p:cBhvr additive="repl">
                                        <p:cTn id="223" dur="2000"/>
                                        <p:tgtEl>
                                          <p:spTgt spid="502"/>
                                        </p:tgtEl>
                                      </p:cBhvr>
                                    </p:animEffect>
                                  </p:childTnLst>
                                </p:cTn>
                              </p:par>
                            </p:childTnLst>
                          </p:cTn>
                        </p:par>
                        <p:par>
                          <p:cTn id="224" fill="hold">
                            <p:stCondLst>
                              <p:cond delay="2000"/>
                            </p:stCondLst>
                            <p:childTnLst>
                              <p:par>
                                <p:cTn id="225" nodeType="afterEffect" fill="hold" presetClass="entr" presetID="10">
                                  <p:stCondLst>
                                    <p:cond delay="0"/>
                                  </p:stCondLst>
                                  <p:childTnLst>
                                    <p:set>
                                      <p:cBhvr>
                                        <p:cTn id="226" dur="1" fill="hold">
                                          <p:stCondLst>
                                            <p:cond delay="0"/>
                                          </p:stCondLst>
                                        </p:cTn>
                                        <p:tgtEl>
                                          <p:spTgt spid="501"/>
                                        </p:tgtEl>
                                        <p:attrNameLst>
                                          <p:attrName>style.visibility</p:attrName>
                                        </p:attrNameLst>
                                      </p:cBhvr>
                                      <p:to>
                                        <p:strVal val="visible"/>
                                      </p:to>
                                    </p:set>
                                    <p:animEffect filter="fade" transition="in">
                                      <p:cBhvr additive="repl">
                                        <p:cTn id="227" dur="1000"/>
                                        <p:tgtEl>
                                          <p:spTgt spid="501"/>
                                        </p:tgtEl>
                                      </p:cBhvr>
                                    </p:animEffect>
                                  </p:childTnLst>
                                </p:cTn>
                              </p:par>
                              <p:par>
                                <p:cTn id="228" nodeType="withEffect" fill="hold" presetClass="entr" presetID="10">
                                  <p:stCondLst>
                                    <p:cond delay="0"/>
                                  </p:stCondLst>
                                  <p:childTnLst>
                                    <p:set>
                                      <p:cBhvr>
                                        <p:cTn id="229" dur="1" fill="hold">
                                          <p:stCondLst>
                                            <p:cond delay="0"/>
                                          </p:stCondLst>
                                        </p:cTn>
                                        <p:tgtEl>
                                          <p:spTgt spid="503"/>
                                        </p:tgtEl>
                                        <p:attrNameLst>
                                          <p:attrName>style.visibility</p:attrName>
                                        </p:attrNameLst>
                                      </p:cBhvr>
                                      <p:to>
                                        <p:strVal val="visible"/>
                                      </p:to>
                                    </p:set>
                                    <p:animEffect filter="fade" transition="in">
                                      <p:cBhvr additive="repl">
                                        <p:cTn id="230" dur="1000"/>
                                        <p:tgtEl>
                                          <p:spTgt spid="503"/>
                                        </p:tgtEl>
                                      </p:cBhvr>
                                    </p:animEffect>
                                  </p:childTnLst>
                                </p:cTn>
                              </p:par>
                              <p:par>
                                <p:cTn id="231" nodeType="withEffect" fill="hold" presetClass="entr" presetID="21" presetSubtype="2">
                                  <p:stCondLst>
                                    <p:cond delay="250"/>
                                  </p:stCondLst>
                                  <p:childTnLst>
                                    <p:set>
                                      <p:cBhvr>
                                        <p:cTn id="232" dur="1" fill="hold">
                                          <p:stCondLst>
                                            <p:cond delay="0"/>
                                          </p:stCondLst>
                                        </p:cTn>
                                        <p:tgtEl>
                                          <p:spTgt spid="504"/>
                                        </p:tgtEl>
                                        <p:attrNameLst>
                                          <p:attrName>style.visibility</p:attrName>
                                        </p:attrNameLst>
                                      </p:cBhvr>
                                      <p:to>
                                        <p:strVal val="visible"/>
                                      </p:to>
                                    </p:set>
                                    <p:animEffect filter="wheel(2)" transition="in">
                                      <p:cBhvr additive="repl">
                                        <p:cTn id="233" dur="1500"/>
                                        <p:tgtEl>
                                          <p:spTgt spid="5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 name="CustomShape 1"/>
          <p:cNvSpPr/>
          <p:nvPr/>
        </p:nvSpPr>
        <p:spPr>
          <a:xfrm>
            <a:off x="1024200" y="585360"/>
            <a:ext cx="9719280" cy="1499040"/>
          </a:xfrm>
          <a:prstGeom prst="rect">
            <a:avLst/>
          </a:prstGeom>
          <a:noFill/>
          <a:ln>
            <a:noFill/>
          </a:ln>
        </p:spPr>
        <p:style>
          <a:lnRef idx="0"/>
          <a:fillRef idx="0"/>
          <a:effectRef idx="0"/>
          <a:fontRef idx="minor"/>
        </p:style>
        <p:txBody>
          <a:bodyPr lIns="90000" rIns="90000" tIns="45000" bIns="45000" anchor="ctr">
            <a:noAutofit/>
          </a:bodyPr>
          <a:p>
            <a:pPr>
              <a:lnSpc>
                <a:spcPct val="80000"/>
              </a:lnSpc>
            </a:pPr>
            <a:r>
              <a:rPr b="0" lang="it-IT" sz="5000" spc="94" strike="noStrike" cap="all">
                <a:solidFill>
                  <a:srgbClr val="404040"/>
                </a:solidFill>
                <a:latin typeface="Tw Cen MT Condensed"/>
              </a:rPr>
              <a:t>MobileNet</a:t>
            </a:r>
            <a:endParaRPr b="0" lang="en-US" sz="5000" spc="-1" strike="noStrike">
              <a:latin typeface="Arial"/>
            </a:endParaRPr>
          </a:p>
        </p:txBody>
      </p:sp>
      <p:graphicFrame>
        <p:nvGraphicFramePr>
          <p:cNvPr id="2" name="Diagram2"/>
          <p:cNvGraphicFramePr/>
          <p:nvPr>
            <p:extLst>
              <p:ext uri="{D42A27DB-BD31-4B8C-83A1-F6EECF244321}">
                <p14:modId xmlns:p14="http://schemas.microsoft.com/office/powerpoint/2010/main" val="1715038895"/>
              </p:ext>
            </p:extLst>
          </p:nvPr>
        </p:nvGraphicFramePr>
        <p:xfrm>
          <a:off x="523080" y="1938600"/>
          <a:ext cx="3994920" cy="24894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06" name="CustomShape 2"/>
          <p:cNvSpPr/>
          <p:nvPr/>
        </p:nvSpPr>
        <p:spPr>
          <a:xfrm>
            <a:off x="431640" y="1008000"/>
            <a:ext cx="11338920" cy="359280"/>
          </a:xfrm>
          <a:prstGeom prst="rect">
            <a:avLst/>
          </a:prstGeom>
          <a:noFill/>
          <a:ln>
            <a:noFill/>
          </a:ln>
          <a:effectLst>
            <a:outerShdw algn="ctr" blurRad="50800" dir="5400000" dist="12600" rotWithShape="0">
              <a:srgbClr val="000000">
                <a:alpha val="50000"/>
              </a:srgbClr>
            </a:outerShdw>
          </a:effectLst>
          <a:scene3d>
            <a:camera prst="orthographicFront">
              <a:rot lat="0" lon="0" rev="0"/>
            </a:camera>
            <a:lightRig dir="t" rig="flat">
              <a:rot lat="0" lon="0" rev="3600000"/>
            </a:lightRig>
          </a:scene3d>
          <a:sp3d contourW="12700" prstMaterial="flat">
            <a:bevelT prst="angle" w="38100" h="44450"/>
            <a:contourClr>
              <a:schemeClr val="accent1"/>
            </a:contourClr>
          </a:sp3d>
        </p:spPr>
        <p:style>
          <a:lnRef idx="1"/>
          <a:fillRef idx="3">
            <a:schemeClr val="accent3"/>
          </a:fillRef>
          <a:effectRef idx="2"/>
          <a:fontRef idx="minor"/>
        </p:style>
      </p:sp>
      <p:pic>
        <p:nvPicPr>
          <p:cNvPr id="507" name="Immagine 16" descr=""/>
          <p:cNvPicPr/>
          <p:nvPr/>
        </p:nvPicPr>
        <p:blipFill>
          <a:blip r:embed="rId6"/>
          <a:srcRect l="0" t="8423" r="0" b="7876"/>
          <a:stretch/>
        </p:blipFill>
        <p:spPr>
          <a:xfrm>
            <a:off x="4636080" y="2148480"/>
            <a:ext cx="6215760" cy="2003400"/>
          </a:xfrm>
          <a:prstGeom prst="rect">
            <a:avLst/>
          </a:prstGeom>
          <a:ln>
            <a:noFill/>
          </a:ln>
        </p:spPr>
      </p:pic>
    </p:spTree>
  </p:cSld>
  <mc:AlternateContent>
    <mc:Choice Requires="p14">
      <p:transition spd="slow" p14:dur="2000"/>
    </mc:Choice>
    <mc:Fallback>
      <p:transition spd="slow"/>
    </mc:Fallback>
  </mc:AlternateContent>
  <p:timing>
    <p:tnLst>
      <p:par>
        <p:cTn id="234" dur="indefinite" restart="never" nodeType="tmRoot">
          <p:childTnLst>
            <p:seq>
              <p:cTn id="235" dur="indefinite" nodeType="mainSeq">
                <p:childTnLst>
                  <p:par>
                    <p:cTn id="236" fill="hold">
                      <p:stCondLst>
                        <p:cond delay="0"/>
                      </p:stCondLst>
                      <p:childTnLst>
                        <p:par>
                          <p:cTn id="237" fill="hold">
                            <p:stCondLst>
                              <p:cond delay="0"/>
                            </p:stCondLst>
                            <p:childTnLst>
                              <p:par>
                                <p:cTn id="238" nodeType="withEffect" fill="hold" presetClass="entr" presetID="22" presetSubtype="8">
                                  <p:stCondLst>
                                    <p:cond delay="0"/>
                                  </p:stCondLst>
                                  <p:childTnLst>
                                    <p:set>
                                      <p:cBhvr>
                                        <p:cTn id="239" dur="1" fill="hold">
                                          <p:stCondLst>
                                            <p:cond delay="0"/>
                                          </p:stCondLst>
                                        </p:cTn>
                                        <p:tgtEl>
                                          <p:spTgt spid="507"/>
                                        </p:tgtEl>
                                        <p:attrNameLst>
                                          <p:attrName>style.visibility</p:attrName>
                                        </p:attrNameLst>
                                      </p:cBhvr>
                                      <p:to>
                                        <p:strVal val="visible"/>
                                      </p:to>
                                    </p:set>
                                    <p:animEffect filter="wipe(left)" transition="in">
                                      <p:cBhvr additive="repl">
                                        <p:cTn id="240" dur="1500"/>
                                        <p:tgtEl>
                                          <p:spTgt spid="5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9" ma:contentTypeDescription="Create a new document." ma:contentTypeScope="" ma:versionID="76e25e1730b4532ab1d5e5b131a96a5a">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d1e9281a84c4949647088091c718de3"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D8A50AA-654B-45CA-B6AD-FDA9E9535EF9}">
  <ds:schemaRefs>
    <ds:schemaRef ds:uri="http://schemas.microsoft.com/office/2006/documentManagement/types"/>
    <ds:schemaRef ds:uri="http://schemas.openxmlformats.org/package/2006/metadata/core-properties"/>
    <ds:schemaRef ds:uri="6dc4bcd6-49db-4c07-9060-8acfc67cef9f"/>
    <ds:schemaRef ds:uri="http://purl.org/dc/elements/1.1/"/>
    <ds:schemaRef ds:uri="fb0879af-3eba-417a-a55a-ffe6dcd6ca77"/>
    <ds:schemaRef ds:uri="http://schemas.microsoft.com/office/2006/metadata/properties"/>
    <ds:schemaRef ds:uri="http://purl.org/dc/terms/"/>
    <ds:schemaRef ds:uri="http://schemas.microsoft.com/sharepoint/v3"/>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D4F06F66-218D-4D1C-873A-158A1848B8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TotalTime>
  <Application>LibreOffice/6.4.7.2$Linux_X86_64 LibreOffice_project/40$Build-2</Application>
  <Words>2285</Words>
  <Paragraphs>375</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2018-12-17T20:30:28Z</dcterms:created>
  <dc:creator/>
  <dc:description/>
  <dc:language>en-US</dc:language>
  <cp:lastModifiedBy/>
  <dcterms:modified xsi:type="dcterms:W3CDTF">2023-05-31T14:56:57Z</dcterms:modified>
  <cp:revision>3</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21</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21</vt:i4>
  </property>
</Properties>
</file>